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sldIdLst>
    <p:sldId id="256" r:id="rId2"/>
    <p:sldId id="276" r:id="rId3"/>
    <p:sldId id="298" r:id="rId4"/>
    <p:sldId id="299" r:id="rId5"/>
    <p:sldId id="278" r:id="rId6"/>
    <p:sldId id="300" r:id="rId7"/>
    <p:sldId id="301" r:id="rId8"/>
    <p:sldId id="302" r:id="rId9"/>
    <p:sldId id="303" r:id="rId10"/>
    <p:sldId id="304" r:id="rId11"/>
    <p:sldId id="305" r:id="rId12"/>
    <p:sldId id="306" r:id="rId13"/>
    <p:sldId id="307" r:id="rId14"/>
    <p:sldId id="308" r:id="rId15"/>
    <p:sldId id="309" r:id="rId16"/>
    <p:sldId id="311" r:id="rId17"/>
    <p:sldId id="312" r:id="rId18"/>
    <p:sldId id="313" r:id="rId19"/>
    <p:sldId id="314" r:id="rId20"/>
    <p:sldId id="315" r:id="rId21"/>
    <p:sldId id="316" r:id="rId22"/>
    <p:sldId id="317" r:id="rId23"/>
    <p:sldId id="28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EFA00"/>
    <a:srgbClr val="4A9AD6"/>
    <a:srgbClr val="13131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20A204-DABF-BC4F-AAF4-B150EA7744AE}" v="71" dt="2026-02-11T22:10:19.2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726"/>
  </p:normalViewPr>
  <p:slideViewPr>
    <p:cSldViewPr snapToGrid="0">
      <p:cViewPr varScale="1">
        <p:scale>
          <a:sx n="120" d="100"/>
          <a:sy n="120" d="100"/>
        </p:scale>
        <p:origin x="800" y="4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5276088"/>
            <a:ext cx="11347704" cy="786384"/>
          </a:xfrm>
        </p:spPr>
        <p:txBody>
          <a:bodyPr vert="horz" lIns="91440" tIns="45720" rIns="91440" bIns="45720" rtlCol="0" anchor="b">
            <a:normAutofit/>
          </a:bodyPr>
          <a:lstStyle>
            <a:lvl1pPr>
              <a:defRPr lang="en-US" sz="44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980176"/>
            <a:ext cx="11347704" cy="530352"/>
          </a:xfrm>
        </p:spPr>
        <p:txBody>
          <a:bodyPr vert="horz" lIns="91440" tIns="45720" rIns="91440" bIns="45720" rtlCol="0">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F9A648C8-0436-6FAF-8B52-BA15EFB5F90C}"/>
              </a:ext>
            </a:extLst>
          </p:cNvPr>
          <p:cNvSpPr>
            <a:spLocks noGrp="1"/>
          </p:cNvSpPr>
          <p:nvPr>
            <p:ph type="pic" sz="quarter" idx="13" hasCustomPrompt="1"/>
          </p:nvPr>
        </p:nvSpPr>
        <p:spPr>
          <a:xfrm>
            <a:off x="342901" y="343038"/>
            <a:ext cx="11506200" cy="4792766"/>
          </a:xfrm>
          <a:custGeom>
            <a:avLst/>
            <a:gdLst>
              <a:gd name="connsiteX0" fmla="*/ 292023 w 11506200"/>
              <a:gd name="connsiteY0" fmla="*/ 0 h 4792766"/>
              <a:gd name="connsiteX1" fmla="*/ 11214177 w 11506200"/>
              <a:gd name="connsiteY1" fmla="*/ 0 h 4792766"/>
              <a:gd name="connsiteX2" fmla="*/ 11506200 w 11506200"/>
              <a:gd name="connsiteY2" fmla="*/ 292023 h 4792766"/>
              <a:gd name="connsiteX3" fmla="*/ 11506200 w 11506200"/>
              <a:gd name="connsiteY3" fmla="*/ 4500743 h 4792766"/>
              <a:gd name="connsiteX4" fmla="*/ 11214177 w 11506200"/>
              <a:gd name="connsiteY4" fmla="*/ 4792766 h 4792766"/>
              <a:gd name="connsiteX5" fmla="*/ 292023 w 11506200"/>
              <a:gd name="connsiteY5" fmla="*/ 4792766 h 4792766"/>
              <a:gd name="connsiteX6" fmla="*/ 0 w 11506200"/>
              <a:gd name="connsiteY6" fmla="*/ 4500743 h 4792766"/>
              <a:gd name="connsiteX7" fmla="*/ 0 w 11506200"/>
              <a:gd name="connsiteY7" fmla="*/ 292023 h 4792766"/>
              <a:gd name="connsiteX8" fmla="*/ 292023 w 11506200"/>
              <a:gd name="connsiteY8" fmla="*/ 0 h 4792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6200" h="4792766">
                <a:moveTo>
                  <a:pt x="292023" y="0"/>
                </a:moveTo>
                <a:lnTo>
                  <a:pt x="11214177" y="0"/>
                </a:lnTo>
                <a:cubicBezTo>
                  <a:pt x="11375457" y="0"/>
                  <a:pt x="11506200" y="130743"/>
                  <a:pt x="11506200" y="292023"/>
                </a:cubicBezTo>
                <a:lnTo>
                  <a:pt x="11506200" y="4500743"/>
                </a:lnTo>
                <a:cubicBezTo>
                  <a:pt x="11506200" y="4662023"/>
                  <a:pt x="11375457" y="4792766"/>
                  <a:pt x="11214177" y="4792766"/>
                </a:cubicBezTo>
                <a:lnTo>
                  <a:pt x="292023" y="4792766"/>
                </a:lnTo>
                <a:cubicBezTo>
                  <a:pt x="130743" y="4792766"/>
                  <a:pt x="0" y="4662023"/>
                  <a:pt x="0" y="4500743"/>
                </a:cubicBezTo>
                <a:lnTo>
                  <a:pt x="0" y="292023"/>
                </a:lnTo>
                <a:cubicBezTo>
                  <a:pt x="0" y="130743"/>
                  <a:pt x="130743" y="0"/>
                  <a:pt x="292023"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137160" y="6519672"/>
            <a:ext cx="3494314" cy="365125"/>
          </a:xfrm>
        </p:spPr>
        <p:txBody>
          <a:bodyPr/>
          <a:lstStyle>
            <a:lvl1pPr>
              <a:defRPr>
                <a:solidFill>
                  <a:schemeClr val="tx2"/>
                </a:solidFill>
                <a:effectLst/>
              </a:defRPr>
            </a:lvl1pPr>
          </a:lstStyle>
          <a:p>
            <a:fld id="{6CD91AB5-8D64-469B-81DF-A26B406D2B54}" type="datetime1">
              <a:rPr lang="en-US" smtClean="0"/>
              <a:t>2/11/26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8876521" y="6519672"/>
            <a:ext cx="2805405" cy="365125"/>
          </a:xfrm>
        </p:spPr>
        <p:txBody>
          <a:bodyPr/>
          <a:lstStyle>
            <a:lvl1pPr>
              <a:defRPr>
                <a:solidFill>
                  <a:schemeClr val="tx2"/>
                </a:solidFill>
                <a:effectLst/>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632162" y="6519672"/>
            <a:ext cx="429207" cy="365125"/>
          </a:xfrm>
        </p:spPr>
        <p:txBody>
          <a:bodyPr/>
          <a:lstStyle>
            <a:lvl1pPr>
              <a:defRPr>
                <a:solidFill>
                  <a:schemeClr val="tx2"/>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65906992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429768" y="411480"/>
            <a:ext cx="11045952" cy="1828800"/>
          </a:xfrm>
        </p:spPr>
        <p:txBody>
          <a:bodyPr anchor="t">
            <a:normAutofit/>
          </a:bodyPr>
          <a:lstStyle>
            <a:lvl1pPr>
              <a:defRPr sz="8000"/>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5998464" y="2423160"/>
            <a:ext cx="5486400" cy="3886200"/>
          </a:xfrm>
        </p:spPr>
        <p:txBody>
          <a:bodyPr vert="horz" lIns="91440" tIns="45720" rIns="91440" bIns="45720" rtlCol="0">
            <a:normAutofit/>
          </a:bodyPr>
          <a:lstStyle>
            <a:lvl1pPr marL="457200" indent="-4572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1BB0C55-2E11-4E7F-9EF8-868B07C6C42C}" type="datetime1">
              <a:rPr lang="en-US" smtClean="0"/>
              <a:t>2/11/26</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75699560"/>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hoto">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7644384" y="1012952"/>
            <a:ext cx="4023360" cy="1636776"/>
          </a:xfrm>
        </p:spPr>
        <p:txBody>
          <a:bodyPr anchor="b">
            <a:normAutofit/>
          </a:bodyPr>
          <a:lstStyle>
            <a:lvl1pPr>
              <a:defRPr sz="4800"/>
            </a:lvl1pPr>
          </a:lstStyle>
          <a:p>
            <a:r>
              <a:rPr lang="en-US" dirty="0"/>
              <a:t>Click to edit Master title style</a:t>
            </a:r>
          </a:p>
        </p:txBody>
      </p:sp>
      <p:sp>
        <p:nvSpPr>
          <p:cNvPr id="10" name="Picture Placeholder 8">
            <a:extLst>
              <a:ext uri="{FF2B5EF4-FFF2-40B4-BE49-F238E27FC236}">
                <a16:creationId xmlns:a16="http://schemas.microsoft.com/office/drawing/2014/main" id="{FE8E4848-C9F6-6844-AB1C-C4F0E8A472A1}"/>
              </a:ext>
            </a:extLst>
          </p:cNvPr>
          <p:cNvSpPr>
            <a:spLocks noGrp="1"/>
          </p:cNvSpPr>
          <p:nvPr>
            <p:ph type="pic" sz="quarter" idx="14" hasCustomPrompt="1"/>
          </p:nvPr>
        </p:nvSpPr>
        <p:spPr>
          <a:xfrm>
            <a:off x="342901" y="345109"/>
            <a:ext cx="6714969" cy="6163508"/>
          </a:xfrm>
          <a:custGeom>
            <a:avLst/>
            <a:gdLst>
              <a:gd name="connsiteX0" fmla="*/ 281857 w 6714969"/>
              <a:gd name="connsiteY0" fmla="*/ 0 h 6163508"/>
              <a:gd name="connsiteX1" fmla="*/ 6433112 w 6714969"/>
              <a:gd name="connsiteY1" fmla="*/ 0 h 6163508"/>
              <a:gd name="connsiteX2" fmla="*/ 6714969 w 6714969"/>
              <a:gd name="connsiteY2" fmla="*/ 281857 h 6163508"/>
              <a:gd name="connsiteX3" fmla="*/ 6714969 w 6714969"/>
              <a:gd name="connsiteY3" fmla="*/ 5881651 h 6163508"/>
              <a:gd name="connsiteX4" fmla="*/ 6433112 w 6714969"/>
              <a:gd name="connsiteY4" fmla="*/ 6163508 h 6163508"/>
              <a:gd name="connsiteX5" fmla="*/ 281857 w 6714969"/>
              <a:gd name="connsiteY5" fmla="*/ 6163508 h 6163508"/>
              <a:gd name="connsiteX6" fmla="*/ 0 w 6714969"/>
              <a:gd name="connsiteY6" fmla="*/ 5881651 h 6163508"/>
              <a:gd name="connsiteX7" fmla="*/ 0 w 6714969"/>
              <a:gd name="connsiteY7" fmla="*/ 281857 h 6163508"/>
              <a:gd name="connsiteX8" fmla="*/ 281857 w 6714969"/>
              <a:gd name="connsiteY8" fmla="*/ 0 h 6163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14969" h="6163508">
                <a:moveTo>
                  <a:pt x="281857" y="0"/>
                </a:moveTo>
                <a:lnTo>
                  <a:pt x="6433112" y="0"/>
                </a:lnTo>
                <a:cubicBezTo>
                  <a:pt x="6588777" y="0"/>
                  <a:pt x="6714969" y="126192"/>
                  <a:pt x="6714969" y="281857"/>
                </a:cubicBezTo>
                <a:lnTo>
                  <a:pt x="6714969" y="5881651"/>
                </a:lnTo>
                <a:cubicBezTo>
                  <a:pt x="6714969" y="6037316"/>
                  <a:pt x="6588777" y="6163508"/>
                  <a:pt x="6433112" y="6163508"/>
                </a:cubicBezTo>
                <a:lnTo>
                  <a:pt x="281857" y="6163508"/>
                </a:lnTo>
                <a:cubicBezTo>
                  <a:pt x="126192" y="6163508"/>
                  <a:pt x="0" y="6037316"/>
                  <a:pt x="0" y="5881651"/>
                </a:cubicBezTo>
                <a:lnTo>
                  <a:pt x="0" y="281857"/>
                </a:lnTo>
                <a:cubicBezTo>
                  <a:pt x="0" y="126192"/>
                  <a:pt x="126192" y="0"/>
                  <a:pt x="281857" y="0"/>
                </a:cubicBezTo>
                <a:close/>
              </a:path>
            </a:pathLst>
          </a:custGeom>
          <a:blipFill dpi="0" rotWithShape="1">
            <a:blip r:embed="rId2">
              <a:alphaModFix amt="65000"/>
            </a:blip>
            <a:srcRect/>
            <a:stretch>
              <a:fillRect/>
            </a:stretch>
          </a:blipFill>
        </p:spPr>
        <p:txBody>
          <a:bodyPr wrap="square">
            <a:noAutofit/>
          </a:bodyPr>
          <a:lstStyle>
            <a:lvl1pPr marL="0" indent="0">
              <a:buNone/>
              <a:defRPr/>
            </a:lvl1pPr>
          </a:lstStyle>
          <a:p>
            <a:r>
              <a:rPr lang="en-US" dirty="0"/>
              <a: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7644384" y="2896616"/>
            <a:ext cx="4023360" cy="3364992"/>
          </a:xfrm>
        </p:spPr>
        <p:txBody>
          <a:bodyPr vert="horz" lIns="91440" tIns="45720" rIns="91440" bIns="45720" rtlCol="0">
            <a:normAutofit/>
          </a:bodyPr>
          <a:lstStyle>
            <a:lvl1pPr marL="342900" indent="-3429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marL="228600" lvl="0" indent="-228600"/>
            <a:r>
              <a:rPr lang="en-US" dirty="0"/>
              <a:t>Click to edit Master text styles</a:t>
            </a:r>
          </a:p>
          <a:p>
            <a:pPr marL="228600" lvl="1" indent="-228600"/>
            <a:r>
              <a:rPr lang="en-US" dirty="0"/>
              <a:t>Second level</a:t>
            </a:r>
          </a:p>
          <a:p>
            <a:pPr marL="228600" lvl="2" indent="-228600"/>
            <a:r>
              <a:rPr lang="en-US" dirty="0"/>
              <a:t>Third level</a:t>
            </a:r>
          </a:p>
          <a:p>
            <a:pPr marL="228600" lvl="3" indent="-228600"/>
            <a:r>
              <a:rPr lang="en-US" dirty="0"/>
              <a:t>Fourth level</a:t>
            </a:r>
          </a:p>
          <a:p>
            <a:pPr marL="228600" lvl="4" indent="-228600"/>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AC9FCAD-E19B-4A0F-866E-979EDEC4B525}" type="datetime1">
              <a:rPr lang="en-US" smtClean="0"/>
              <a:t>2/11/26</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24385380"/>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478024"/>
            <a:ext cx="4325112" cy="2454796"/>
          </a:xfrm>
        </p:spPr>
        <p:txBody>
          <a:bodyPr anchor="t">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478024"/>
            <a:ext cx="4325112" cy="24597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79B4A14-E3E2-4038-B0C4-0EC5ECBDA17A}" type="datetime1">
              <a:rPr lang="en-US" smtClean="0"/>
              <a:t>2/11/26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9272645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039112"/>
            <a:ext cx="3813048" cy="353872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422392" y="2039112"/>
            <a:ext cx="5047488" cy="3538728"/>
          </a:xfrm>
        </p:spPr>
        <p:txBody>
          <a:bodyPr vert="horz" lIns="91440" tIns="45720" rIns="91440" bIns="45720" rtlCol="0">
            <a:normAutofit/>
          </a:bodyPr>
          <a:lstStyle>
            <a:lvl1pPr>
              <a:defRPr lang="en-US"/>
            </a:lvl1pPr>
            <a:lvl2pPr>
              <a:defRPr lang="en-US"/>
            </a:lvl2pPr>
            <a:lvl3pPr>
              <a:defRPr lang="en-US"/>
            </a:lvl3pPr>
            <a:lvl4pPr>
              <a:defRPr lang="en-US"/>
            </a:lvl4pPr>
            <a:lvl5pPr>
              <a:defRPr lang="en-US"/>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92301396-E7F4-44BB-B3C1-CAADE8EE1BCB}" type="datetime1">
              <a:rPr lang="en-US" smtClean="0"/>
              <a:t>2/11/26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080320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00200"/>
            <a:ext cx="4142232" cy="46360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422392" y="1600200"/>
            <a:ext cx="5788152" cy="463600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0C603B70-0873-4F91-B20E-188F8FCBC95A}" type="datetime1">
              <a:rPr lang="en-US" smtClean="0"/>
              <a:t>2/11/26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2274508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4032504" cy="3621024"/>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422392" y="640080"/>
            <a:ext cx="5971032" cy="572414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8A211211-1BBF-43C8-98F1-415153382D43}" type="datetime1">
              <a:rPr lang="en-US" smtClean="0"/>
              <a:t>2/11/26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4439148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3493008" cy="3621024"/>
          </a:xfrm>
        </p:spPr>
        <p:txBody>
          <a:bodyPr vert="horz" lIns="91440" tIns="45720" rIns="91440" bIns="45720" rtlCol="0" anchor="t">
            <a:normAutofit/>
          </a:bodyPr>
          <a:lstStyle>
            <a:lvl1pPr>
              <a:defRPr lang="en-US" dirty="0"/>
            </a:lvl1pPr>
          </a:lstStyle>
          <a:p>
            <a:pPr lvl="0"/>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425696" y="640080"/>
            <a:ext cx="7159752" cy="571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23C37F1-4FE0-40C5-A1CC-AC65E60D9E3F}" type="datetime1">
              <a:rPr lang="en-US" smtClean="0"/>
              <a:t>2/11/26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154659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50408" y="548640"/>
            <a:ext cx="6035040" cy="1143000"/>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F226A48-373B-47E6-1E90-9892366CC9F0}"/>
              </a:ext>
            </a:extLst>
          </p:cNvPr>
          <p:cNvSpPr>
            <a:spLocks noGrp="1"/>
          </p:cNvSpPr>
          <p:nvPr>
            <p:ph type="pic" sz="quarter" idx="13" hasCustomPrompt="1"/>
          </p:nvPr>
        </p:nvSpPr>
        <p:spPr>
          <a:xfrm>
            <a:off x="342900" y="342900"/>
            <a:ext cx="4501152" cy="6172200"/>
          </a:xfrm>
          <a:custGeom>
            <a:avLst/>
            <a:gdLst>
              <a:gd name="connsiteX0" fmla="*/ 332635 w 4501152"/>
              <a:gd name="connsiteY0" fmla="*/ 0 h 6172200"/>
              <a:gd name="connsiteX1" fmla="*/ 4168517 w 4501152"/>
              <a:gd name="connsiteY1" fmla="*/ 0 h 6172200"/>
              <a:gd name="connsiteX2" fmla="*/ 4501152 w 4501152"/>
              <a:gd name="connsiteY2" fmla="*/ 331423 h 6172200"/>
              <a:gd name="connsiteX3" fmla="*/ 4501152 w 4501152"/>
              <a:gd name="connsiteY3" fmla="*/ 5840778 h 6172200"/>
              <a:gd name="connsiteX4" fmla="*/ 4168517 w 4501152"/>
              <a:gd name="connsiteY4" fmla="*/ 6172200 h 6172200"/>
              <a:gd name="connsiteX5" fmla="*/ 332635 w 4501152"/>
              <a:gd name="connsiteY5" fmla="*/ 6172200 h 6172200"/>
              <a:gd name="connsiteX6" fmla="*/ 0 w 4501152"/>
              <a:gd name="connsiteY6" fmla="*/ 5840778 h 6172200"/>
              <a:gd name="connsiteX7" fmla="*/ 0 w 4501152"/>
              <a:gd name="connsiteY7" fmla="*/ 331423 h 6172200"/>
              <a:gd name="connsiteX8" fmla="*/ 332635 w 4501152"/>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01152" h="6172200">
                <a:moveTo>
                  <a:pt x="332635" y="0"/>
                </a:moveTo>
                <a:lnTo>
                  <a:pt x="4168517" y="0"/>
                </a:lnTo>
                <a:cubicBezTo>
                  <a:pt x="4352226" y="0"/>
                  <a:pt x="4501152" y="148383"/>
                  <a:pt x="4501152" y="331423"/>
                </a:cubicBezTo>
                <a:lnTo>
                  <a:pt x="4501152" y="5840778"/>
                </a:lnTo>
                <a:cubicBezTo>
                  <a:pt x="4501152" y="6023817"/>
                  <a:pt x="4352226" y="6172200"/>
                  <a:pt x="4168517" y="6172200"/>
                </a:cubicBezTo>
                <a:lnTo>
                  <a:pt x="332635" y="6172200"/>
                </a:lnTo>
                <a:cubicBezTo>
                  <a:pt x="148926" y="6172200"/>
                  <a:pt x="0" y="6023817"/>
                  <a:pt x="0" y="5840778"/>
                </a:cubicBezTo>
                <a:lnTo>
                  <a:pt x="0" y="331423"/>
                </a:lnTo>
                <a:cubicBezTo>
                  <a:pt x="0" y="148383"/>
                  <a:pt x="148926" y="0"/>
                  <a:pt x="33263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50408" y="1828800"/>
            <a:ext cx="6035040"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B0F37310-2C84-4F72-97F3-ED5E52F7A674}"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237679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ED7373D-8BEF-4D11-A85D-4ADD8461D8CF}" type="datetime1">
              <a:rPr lang="en-US" smtClean="0"/>
              <a:t>2/11/26</a:t>
            </a:fld>
            <a:endParaRPr lang="en-US"/>
          </a:p>
        </p:txBody>
      </p:sp>
      <p:sp>
        <p:nvSpPr>
          <p:cNvPr id="4" name="Picture Placeholder 3">
            <a:extLst>
              <a:ext uri="{FF2B5EF4-FFF2-40B4-BE49-F238E27FC236}">
                <a16:creationId xmlns:a16="http://schemas.microsoft.com/office/drawing/2014/main" id="{7F11DC52-D1FD-A255-1A04-7A15A9DE3C8F}"/>
              </a:ext>
            </a:extLst>
          </p:cNvPr>
          <p:cNvSpPr>
            <a:spLocks noGrp="1"/>
          </p:cNvSpPr>
          <p:nvPr>
            <p:ph type="pic" sz="quarter" idx="13" hasCustomPrompt="1"/>
          </p:nvPr>
        </p:nvSpPr>
        <p:spPr>
          <a:xfrm>
            <a:off x="7353304" y="352327"/>
            <a:ext cx="4495799" cy="6172200"/>
          </a:xfrm>
          <a:custGeom>
            <a:avLst/>
            <a:gdLst>
              <a:gd name="connsiteX0" fmla="*/ 293171 w 4495799"/>
              <a:gd name="connsiteY0" fmla="*/ 0 h 6172200"/>
              <a:gd name="connsiteX1" fmla="*/ 4202628 w 4495799"/>
              <a:gd name="connsiteY1" fmla="*/ 0 h 6172200"/>
              <a:gd name="connsiteX2" fmla="*/ 4495799 w 4495799"/>
              <a:gd name="connsiteY2" fmla="*/ 293171 h 6172200"/>
              <a:gd name="connsiteX3" fmla="*/ 4495799 w 4495799"/>
              <a:gd name="connsiteY3" fmla="*/ 5879029 h 6172200"/>
              <a:gd name="connsiteX4" fmla="*/ 4202628 w 4495799"/>
              <a:gd name="connsiteY4" fmla="*/ 6172200 h 6172200"/>
              <a:gd name="connsiteX5" fmla="*/ 293171 w 4495799"/>
              <a:gd name="connsiteY5" fmla="*/ 6172200 h 6172200"/>
              <a:gd name="connsiteX6" fmla="*/ 0 w 4495799"/>
              <a:gd name="connsiteY6" fmla="*/ 5879029 h 6172200"/>
              <a:gd name="connsiteX7" fmla="*/ 0 w 4495799"/>
              <a:gd name="connsiteY7" fmla="*/ 293171 h 6172200"/>
              <a:gd name="connsiteX8" fmla="*/ 293171 w 4495799"/>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95799" h="6172200">
                <a:moveTo>
                  <a:pt x="293171" y="0"/>
                </a:moveTo>
                <a:lnTo>
                  <a:pt x="4202628" y="0"/>
                </a:lnTo>
                <a:cubicBezTo>
                  <a:pt x="4364542" y="0"/>
                  <a:pt x="4495799" y="131257"/>
                  <a:pt x="4495799" y="293171"/>
                </a:cubicBezTo>
                <a:lnTo>
                  <a:pt x="4495799" y="5879029"/>
                </a:lnTo>
                <a:cubicBezTo>
                  <a:pt x="4495799" y="6040943"/>
                  <a:pt x="4364542" y="6172200"/>
                  <a:pt x="4202628" y="6172200"/>
                </a:cubicBezTo>
                <a:lnTo>
                  <a:pt x="293171" y="6172200"/>
                </a:lnTo>
                <a:cubicBezTo>
                  <a:pt x="131257" y="6172200"/>
                  <a:pt x="0" y="6040943"/>
                  <a:pt x="0" y="5879029"/>
                </a:cubicBezTo>
                <a:lnTo>
                  <a:pt x="0" y="293171"/>
                </a:lnTo>
                <a:cubicBezTo>
                  <a:pt x="0" y="131257"/>
                  <a:pt x="131257" y="0"/>
                  <a:pt x="29317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0958703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820076" y="320040"/>
            <a:ext cx="6766560" cy="932688"/>
          </a:xfrm>
        </p:spPr>
        <p:txBody>
          <a:bodyPr anchor="b"/>
          <a:lstStyle/>
          <a:p>
            <a:r>
              <a:rPr lang="en-US"/>
              <a:t>Click to edit Master title style</a:t>
            </a:r>
          </a:p>
        </p:txBody>
      </p:sp>
      <p:sp>
        <p:nvSpPr>
          <p:cNvPr id="4" name="Picture Placeholder 3">
            <a:extLst>
              <a:ext uri="{FF2B5EF4-FFF2-40B4-BE49-F238E27FC236}">
                <a16:creationId xmlns:a16="http://schemas.microsoft.com/office/drawing/2014/main" id="{9539F8C7-DD74-7177-C2DA-02533B6576FD}"/>
              </a:ext>
            </a:extLst>
          </p:cNvPr>
          <p:cNvSpPr>
            <a:spLocks noGrp="1"/>
          </p:cNvSpPr>
          <p:nvPr>
            <p:ph type="pic" sz="quarter" idx="13" hasCustomPrompt="1"/>
          </p:nvPr>
        </p:nvSpPr>
        <p:spPr>
          <a:xfrm>
            <a:off x="339373"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820076" y="1380744"/>
            <a:ext cx="6766560" cy="4983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804D0A65-74B1-4258-9347-517577BEF7B0}"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995113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0796B54-ED46-4036-80F8-E8EFB102CB24}" type="datetime1">
              <a:rPr lang="en-US" smtClean="0"/>
              <a:t>2/11/26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8836331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3B00591-709C-49DC-8FE0-9F32B5969F72}" type="datetime1">
              <a:rPr lang="en-US" smtClean="0"/>
              <a:t>2/11/26</a:t>
            </a:fld>
            <a:endParaRPr lang="en-US"/>
          </a:p>
        </p:txBody>
      </p:sp>
      <p:sp>
        <p:nvSpPr>
          <p:cNvPr id="4" name="Picture Placeholder 3">
            <a:extLst>
              <a:ext uri="{FF2B5EF4-FFF2-40B4-BE49-F238E27FC236}">
                <a16:creationId xmlns:a16="http://schemas.microsoft.com/office/drawing/2014/main" id="{26FEEE5C-15B3-8386-23D3-B6B236C668F2}"/>
              </a:ext>
            </a:extLst>
          </p:cNvPr>
          <p:cNvSpPr>
            <a:spLocks noGrp="1"/>
          </p:cNvSpPr>
          <p:nvPr>
            <p:ph type="pic" sz="quarter" idx="13" hasCustomPrompt="1"/>
          </p:nvPr>
        </p:nvSpPr>
        <p:spPr>
          <a:xfrm>
            <a:off x="8046768"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7670022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601755"/>
            <a:ext cx="4389120"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2276856"/>
            <a:ext cx="438912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53D0D37D-152B-44E6-AB8F-60E41FE679D7}"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6903215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4480560"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7" y="2276856"/>
            <a:ext cx="448056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93FD62D-5EED-4798-9EBA-B6E1A9B98072}" type="datetime1">
              <a:rPr lang="en-US" smtClean="0"/>
              <a:t>2/11/26</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7918583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320040"/>
            <a:ext cx="4389120" cy="93268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1380744"/>
            <a:ext cx="438912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6FCFE97D-4F8B-4270-9223-9617008B9FA3}"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0167759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320040"/>
            <a:ext cx="4573413"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6" y="1380744"/>
            <a:ext cx="4573413"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E1B1D5C-1F84-4585-9043-549E87BD77AE}" type="datetime1">
              <a:rPr lang="en-US" smtClean="0"/>
              <a:t>2/11/26</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757035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21040"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21040"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71EB90F8-5A2D-4795-872B-662FE96339B2}"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5097565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4502843" y="342901"/>
            <a:ext cx="7346257"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429768"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A22F9C2-5647-4E58-BE9B-A16834D13FE3}"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0499514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11896" y="1078992"/>
            <a:ext cx="3273552" cy="1947672"/>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118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B124E6D-88B1-474F-9E7C-C29F02FACC38}"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9886519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2" y="5111854"/>
            <a:ext cx="3739279" cy="1389888"/>
          </a:xfrm>
        </p:spPr>
        <p:txBody>
          <a:bodyPr anchor="t">
            <a:normAutofit/>
          </a:bodyPr>
          <a:lstStyle>
            <a:lvl1pPr>
              <a:defRPr sz="3200"/>
            </a:lvl1pPr>
          </a:lstStyle>
          <a:p>
            <a:r>
              <a:rPr lang="en-US" dirty="0"/>
              <a:t>Click to edit Master title style</a:t>
            </a:r>
          </a:p>
        </p:txBody>
      </p:sp>
      <p:sp>
        <p:nvSpPr>
          <p:cNvPr id="19" name="Picture Placeholder 17">
            <a:extLst>
              <a:ext uri="{FF2B5EF4-FFF2-40B4-BE49-F238E27FC236}">
                <a16:creationId xmlns:a16="http://schemas.microsoft.com/office/drawing/2014/main" id="{D5837EDE-723C-6CF6-EB95-3AEDA1F07E9E}"/>
              </a:ext>
            </a:extLst>
          </p:cNvPr>
          <p:cNvSpPr>
            <a:spLocks noGrp="1"/>
          </p:cNvSpPr>
          <p:nvPr>
            <p:ph type="pic" sz="quarter" idx="15" hasCustomPrompt="1"/>
          </p:nvPr>
        </p:nvSpPr>
        <p:spPr>
          <a:xfrm>
            <a:off x="339373" y="320043"/>
            <a:ext cx="11509730" cy="4404825"/>
          </a:xfrm>
          <a:custGeom>
            <a:avLst/>
            <a:gdLst>
              <a:gd name="connsiteX0" fmla="*/ 299132 w 11509730"/>
              <a:gd name="connsiteY0" fmla="*/ 0 h 4404825"/>
              <a:gd name="connsiteX1" fmla="*/ 11210598 w 11509730"/>
              <a:gd name="connsiteY1" fmla="*/ 0 h 4404825"/>
              <a:gd name="connsiteX2" fmla="*/ 11509730 w 11509730"/>
              <a:gd name="connsiteY2" fmla="*/ 299132 h 4404825"/>
              <a:gd name="connsiteX3" fmla="*/ 11509730 w 11509730"/>
              <a:gd name="connsiteY3" fmla="*/ 4105693 h 4404825"/>
              <a:gd name="connsiteX4" fmla="*/ 11210598 w 11509730"/>
              <a:gd name="connsiteY4" fmla="*/ 4404825 h 4404825"/>
              <a:gd name="connsiteX5" fmla="*/ 299132 w 11509730"/>
              <a:gd name="connsiteY5" fmla="*/ 4404825 h 4404825"/>
              <a:gd name="connsiteX6" fmla="*/ 0 w 11509730"/>
              <a:gd name="connsiteY6" fmla="*/ 4105693 h 4404825"/>
              <a:gd name="connsiteX7" fmla="*/ 0 w 11509730"/>
              <a:gd name="connsiteY7" fmla="*/ 299132 h 4404825"/>
              <a:gd name="connsiteX8" fmla="*/ 299132 w 11509730"/>
              <a:gd name="connsiteY8" fmla="*/ 0 h 44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4404825">
                <a:moveTo>
                  <a:pt x="299132" y="0"/>
                </a:moveTo>
                <a:lnTo>
                  <a:pt x="11210598" y="0"/>
                </a:lnTo>
                <a:cubicBezTo>
                  <a:pt x="11375804" y="0"/>
                  <a:pt x="11509730" y="133926"/>
                  <a:pt x="11509730" y="299132"/>
                </a:cubicBezTo>
                <a:lnTo>
                  <a:pt x="11509730" y="4105693"/>
                </a:lnTo>
                <a:cubicBezTo>
                  <a:pt x="11509730" y="4270899"/>
                  <a:pt x="11375804" y="4404825"/>
                  <a:pt x="11210598" y="4404825"/>
                </a:cubicBezTo>
                <a:lnTo>
                  <a:pt x="299132" y="4404825"/>
                </a:lnTo>
                <a:cubicBezTo>
                  <a:pt x="133926" y="4404825"/>
                  <a:pt x="0" y="4270899"/>
                  <a:pt x="0" y="4105693"/>
                </a:cubicBezTo>
                <a:lnTo>
                  <a:pt x="0" y="299132"/>
                </a:lnTo>
                <a:cubicBezTo>
                  <a:pt x="0" y="133926"/>
                  <a:pt x="133926" y="0"/>
                  <a:pt x="299132"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30D21C7E-4348-443E-B7C8-EE213DFF1CB1}" type="datetime1">
              <a:rPr lang="en-US" smtClean="0"/>
              <a:t>2/11/26</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351928" y="5111854"/>
            <a:ext cx="6400800" cy="1389888"/>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533550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9" name="Picture Placeholder 8">
            <a:extLst>
              <a:ext uri="{FF2B5EF4-FFF2-40B4-BE49-F238E27FC236}">
                <a16:creationId xmlns:a16="http://schemas.microsoft.com/office/drawing/2014/main" id="{1BCE7E7D-ED4A-B625-6CB8-4D71682F63D4}"/>
              </a:ext>
            </a:extLst>
          </p:cNvPr>
          <p:cNvSpPr>
            <a:spLocks noGrp="1"/>
          </p:cNvSpPr>
          <p:nvPr>
            <p:ph type="pic" sz="quarter" idx="13" hasCustomPrompt="1"/>
          </p:nvPr>
        </p:nvSpPr>
        <p:spPr>
          <a:xfrm>
            <a:off x="339373" y="320042"/>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5E2BB8D-1BA0-4790-987D-651470CA8928}" type="datetime1">
              <a:rPr lang="en-US" smtClean="0"/>
              <a:t>2/11/26</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196586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4590288" cy="37398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206240"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5591348"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64B5AC7-D387-41BC-BBB6-F6DD0E8CACDB}" type="datetime1">
              <a:rPr lang="en-US" smtClean="0"/>
              <a:t>2/11/26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498878974"/>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a:t>Click to edit Master title style</a:t>
            </a:r>
          </a:p>
        </p:txBody>
      </p:sp>
      <p:sp>
        <p:nvSpPr>
          <p:cNvPr id="9" name="Picture Placeholder 8">
            <a:extLst>
              <a:ext uri="{FF2B5EF4-FFF2-40B4-BE49-F238E27FC236}">
                <a16:creationId xmlns:a16="http://schemas.microsoft.com/office/drawing/2014/main" id="{86A25225-80A2-7139-2A81-39CA926639FF}"/>
              </a:ext>
            </a:extLst>
          </p:cNvPr>
          <p:cNvSpPr>
            <a:spLocks noGrp="1"/>
          </p:cNvSpPr>
          <p:nvPr>
            <p:ph type="pic" sz="quarter" idx="13" hasCustomPrompt="1"/>
          </p:nvPr>
        </p:nvSpPr>
        <p:spPr>
          <a:xfrm>
            <a:off x="339373" y="3067414"/>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519672"/>
            <a:ext cx="3494314" cy="338328"/>
          </a:xfrm>
        </p:spPr>
        <p:txBody>
          <a:bodyPr/>
          <a:lstStyle/>
          <a:p>
            <a:fld id="{48CD4B21-9C97-4358-8E22-9F49A31BDF6B}" type="datetime1">
              <a:rPr lang="en-US" smtClean="0"/>
              <a:t>2/11/26</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6519672"/>
            <a:ext cx="2805405" cy="338328"/>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6519672"/>
            <a:ext cx="429207" cy="338328"/>
          </a:xfrm>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6022505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11155680" cy="970463"/>
          </a:xfrm>
        </p:spPr>
        <p:txBody>
          <a:bodyPr anchor="ctr"/>
          <a:lstStyle/>
          <a:p>
            <a:r>
              <a:rPr lang="en-US" dirty="0"/>
              <a:t>Click to edit Master title style</a:t>
            </a:r>
          </a:p>
        </p:txBody>
      </p:sp>
      <p:sp>
        <p:nvSpPr>
          <p:cNvPr id="10" name="Picture Placeholder 9">
            <a:extLst>
              <a:ext uri="{FF2B5EF4-FFF2-40B4-BE49-F238E27FC236}">
                <a16:creationId xmlns:a16="http://schemas.microsoft.com/office/drawing/2014/main" id="{45F6FDB5-F783-3538-287C-754C11C30975}"/>
              </a:ext>
            </a:extLst>
          </p:cNvPr>
          <p:cNvSpPr>
            <a:spLocks noGrp="1"/>
          </p:cNvSpPr>
          <p:nvPr>
            <p:ph type="pic" sz="quarter" idx="13" hasCustomPrompt="1"/>
          </p:nvPr>
        </p:nvSpPr>
        <p:spPr>
          <a:xfrm>
            <a:off x="429768" y="1828800"/>
            <a:ext cx="6176399" cy="4425696"/>
          </a:xfrm>
          <a:custGeom>
            <a:avLst/>
            <a:gdLst>
              <a:gd name="connsiteX0" fmla="*/ 325421 w 6450717"/>
              <a:gd name="connsiteY0" fmla="*/ 0 h 4425696"/>
              <a:gd name="connsiteX1" fmla="*/ 6125296 w 6450717"/>
              <a:gd name="connsiteY1" fmla="*/ 0 h 4425696"/>
              <a:gd name="connsiteX2" fmla="*/ 6450717 w 6450717"/>
              <a:gd name="connsiteY2" fmla="*/ 325421 h 4425696"/>
              <a:gd name="connsiteX3" fmla="*/ 6450717 w 6450717"/>
              <a:gd name="connsiteY3" fmla="*/ 4100275 h 4425696"/>
              <a:gd name="connsiteX4" fmla="*/ 6125296 w 6450717"/>
              <a:gd name="connsiteY4" fmla="*/ 4425696 h 4425696"/>
              <a:gd name="connsiteX5" fmla="*/ 325421 w 6450717"/>
              <a:gd name="connsiteY5" fmla="*/ 4425696 h 4425696"/>
              <a:gd name="connsiteX6" fmla="*/ 0 w 6450717"/>
              <a:gd name="connsiteY6" fmla="*/ 4100275 h 4425696"/>
              <a:gd name="connsiteX7" fmla="*/ 0 w 6450717"/>
              <a:gd name="connsiteY7" fmla="*/ 325421 h 4425696"/>
              <a:gd name="connsiteX8" fmla="*/ 325421 w 6450717"/>
              <a:gd name="connsiteY8" fmla="*/ 0 h 44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50717" h="4425696">
                <a:moveTo>
                  <a:pt x="325421" y="0"/>
                </a:moveTo>
                <a:lnTo>
                  <a:pt x="6125296" y="0"/>
                </a:lnTo>
                <a:cubicBezTo>
                  <a:pt x="6305021" y="0"/>
                  <a:pt x="6450717" y="145696"/>
                  <a:pt x="6450717" y="325421"/>
                </a:cubicBezTo>
                <a:lnTo>
                  <a:pt x="6450717" y="4100275"/>
                </a:lnTo>
                <a:cubicBezTo>
                  <a:pt x="6450717" y="4280000"/>
                  <a:pt x="6305021" y="4425696"/>
                  <a:pt x="6125296" y="4425696"/>
                </a:cubicBezTo>
                <a:lnTo>
                  <a:pt x="325421" y="4425696"/>
                </a:lnTo>
                <a:cubicBezTo>
                  <a:pt x="145696" y="4425696"/>
                  <a:pt x="0" y="4280000"/>
                  <a:pt x="0" y="4100275"/>
                </a:cubicBezTo>
                <a:lnTo>
                  <a:pt x="0" y="325421"/>
                </a:lnTo>
                <a:cubicBezTo>
                  <a:pt x="0" y="145696"/>
                  <a:pt x="145696" y="0"/>
                  <a:pt x="32542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287768" y="1828800"/>
            <a:ext cx="4297680" cy="4428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9B98FABC-5F70-4DE9-8A42-1DE3D93319BF}"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2049765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39"/>
            <a:ext cx="4855464" cy="1453896"/>
          </a:xfrm>
        </p:spPr>
        <p:txBody>
          <a:bodyPr anchor="t"/>
          <a:lstStyle/>
          <a:p>
            <a:r>
              <a:rPr lang="en-US" dirty="0"/>
              <a:t>Click to edit Master title style</a:t>
            </a:r>
          </a:p>
        </p:txBody>
      </p:sp>
      <p:sp>
        <p:nvSpPr>
          <p:cNvPr id="9" name="Picture Placeholder 8">
            <a:extLst>
              <a:ext uri="{FF2B5EF4-FFF2-40B4-BE49-F238E27FC236}">
                <a16:creationId xmlns:a16="http://schemas.microsoft.com/office/drawing/2014/main" id="{F5F2F272-6D18-7E06-3E9A-D10C5C502195}"/>
              </a:ext>
            </a:extLst>
          </p:cNvPr>
          <p:cNvSpPr>
            <a:spLocks noGrp="1"/>
          </p:cNvSpPr>
          <p:nvPr>
            <p:ph type="pic" sz="quarter" idx="13" hasCustomPrompt="1"/>
          </p:nvPr>
        </p:nvSpPr>
        <p:spPr>
          <a:xfrm>
            <a:off x="510075" y="2293496"/>
            <a:ext cx="4775158" cy="4039043"/>
          </a:xfrm>
          <a:custGeom>
            <a:avLst/>
            <a:gdLst>
              <a:gd name="connsiteX0" fmla="*/ 305917 w 4855463"/>
              <a:gd name="connsiteY0" fmla="*/ 0 h 4039043"/>
              <a:gd name="connsiteX1" fmla="*/ 4549547 w 4855463"/>
              <a:gd name="connsiteY1" fmla="*/ 0 h 4039043"/>
              <a:gd name="connsiteX2" fmla="*/ 4849249 w 4855463"/>
              <a:gd name="connsiteY2" fmla="*/ 244264 h 4039043"/>
              <a:gd name="connsiteX3" fmla="*/ 4855463 w 4855463"/>
              <a:gd name="connsiteY3" fmla="*/ 305907 h 4039043"/>
              <a:gd name="connsiteX4" fmla="*/ 4855463 w 4855463"/>
              <a:gd name="connsiteY4" fmla="*/ 3733136 h 4039043"/>
              <a:gd name="connsiteX5" fmla="*/ 4849249 w 4855463"/>
              <a:gd name="connsiteY5" fmla="*/ 3794779 h 4039043"/>
              <a:gd name="connsiteX6" fmla="*/ 4549547 w 4855463"/>
              <a:gd name="connsiteY6" fmla="*/ 4039043 h 4039043"/>
              <a:gd name="connsiteX7" fmla="*/ 305917 w 4855463"/>
              <a:gd name="connsiteY7" fmla="*/ 4039043 h 4039043"/>
              <a:gd name="connsiteX8" fmla="*/ 0 w 4855463"/>
              <a:gd name="connsiteY8" fmla="*/ 3733126 h 4039043"/>
              <a:gd name="connsiteX9" fmla="*/ 0 w 4855463"/>
              <a:gd name="connsiteY9" fmla="*/ 305917 h 4039043"/>
              <a:gd name="connsiteX10" fmla="*/ 305917 w 4855463"/>
              <a:gd name="connsiteY10" fmla="*/ 0 h 4039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55463" h="4039043">
                <a:moveTo>
                  <a:pt x="305917" y="0"/>
                </a:moveTo>
                <a:lnTo>
                  <a:pt x="4549547" y="0"/>
                </a:lnTo>
                <a:cubicBezTo>
                  <a:pt x="4697381" y="0"/>
                  <a:pt x="4820723" y="104863"/>
                  <a:pt x="4849249" y="244264"/>
                </a:cubicBezTo>
                <a:lnTo>
                  <a:pt x="4855463" y="305907"/>
                </a:lnTo>
                <a:lnTo>
                  <a:pt x="4855463" y="3733136"/>
                </a:lnTo>
                <a:lnTo>
                  <a:pt x="4849249" y="3794779"/>
                </a:lnTo>
                <a:cubicBezTo>
                  <a:pt x="4820723" y="3934180"/>
                  <a:pt x="4697381" y="4039043"/>
                  <a:pt x="4549547" y="4039043"/>
                </a:cubicBezTo>
                <a:lnTo>
                  <a:pt x="305917" y="4039043"/>
                </a:lnTo>
                <a:cubicBezTo>
                  <a:pt x="136964" y="4039043"/>
                  <a:pt x="0" y="3902079"/>
                  <a:pt x="0" y="3733126"/>
                </a:cubicBezTo>
                <a:lnTo>
                  <a:pt x="0" y="305917"/>
                </a:lnTo>
                <a:cubicBezTo>
                  <a:pt x="0" y="136964"/>
                  <a:pt x="136964" y="0"/>
                  <a:pt x="305917"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7732AAB-0859-49C5-9F81-D3744B520913}"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3230339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50218"/>
            <a:ext cx="3827439" cy="1453896"/>
          </a:xfrm>
        </p:spPr>
        <p:txBody>
          <a:bodyPr anchor="t">
            <a:normAutofit/>
          </a:bodyPr>
          <a:lstStyle>
            <a:lvl1pPr>
              <a:defRPr sz="3200"/>
            </a:lvl1pPr>
          </a:lstStyle>
          <a:p>
            <a:r>
              <a:rPr lang="en-US" dirty="0"/>
              <a:t>Click to edit Master title style</a:t>
            </a:r>
          </a:p>
        </p:txBody>
      </p:sp>
      <p:sp>
        <p:nvSpPr>
          <p:cNvPr id="12" name="Picture Placeholder 11">
            <a:extLst>
              <a:ext uri="{FF2B5EF4-FFF2-40B4-BE49-F238E27FC236}">
                <a16:creationId xmlns:a16="http://schemas.microsoft.com/office/drawing/2014/main" id="{14639E5C-EF58-65A1-C364-F58DE761581C}"/>
              </a:ext>
            </a:extLst>
          </p:cNvPr>
          <p:cNvSpPr>
            <a:spLocks noGrp="1"/>
          </p:cNvSpPr>
          <p:nvPr>
            <p:ph type="pic" sz="quarter" idx="13" hasCustomPrompt="1"/>
          </p:nvPr>
        </p:nvSpPr>
        <p:spPr>
          <a:xfrm>
            <a:off x="510075" y="2293494"/>
            <a:ext cx="3666744" cy="4039044"/>
          </a:xfrm>
          <a:custGeom>
            <a:avLst/>
            <a:gdLst>
              <a:gd name="connsiteX0" fmla="*/ 292716 w 3666744"/>
              <a:gd name="connsiteY0" fmla="*/ 0 h 4039044"/>
              <a:gd name="connsiteX1" fmla="*/ 3374028 w 3666744"/>
              <a:gd name="connsiteY1" fmla="*/ 0 h 4039044"/>
              <a:gd name="connsiteX2" fmla="*/ 3666744 w 3666744"/>
              <a:gd name="connsiteY2" fmla="*/ 292716 h 4039044"/>
              <a:gd name="connsiteX3" fmla="*/ 3666744 w 3666744"/>
              <a:gd name="connsiteY3" fmla="*/ 3746328 h 4039044"/>
              <a:gd name="connsiteX4" fmla="*/ 3374028 w 3666744"/>
              <a:gd name="connsiteY4" fmla="*/ 4039044 h 4039044"/>
              <a:gd name="connsiteX5" fmla="*/ 292716 w 3666744"/>
              <a:gd name="connsiteY5" fmla="*/ 4039044 h 4039044"/>
              <a:gd name="connsiteX6" fmla="*/ 0 w 3666744"/>
              <a:gd name="connsiteY6" fmla="*/ 3746328 h 4039044"/>
              <a:gd name="connsiteX7" fmla="*/ 0 w 3666744"/>
              <a:gd name="connsiteY7" fmla="*/ 292716 h 4039044"/>
              <a:gd name="connsiteX8" fmla="*/ 292716 w 3666744"/>
              <a:gd name="connsiteY8" fmla="*/ 0 h 4039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66744" h="4039044">
                <a:moveTo>
                  <a:pt x="292716" y="0"/>
                </a:moveTo>
                <a:lnTo>
                  <a:pt x="3374028" y="0"/>
                </a:lnTo>
                <a:cubicBezTo>
                  <a:pt x="3535691" y="0"/>
                  <a:pt x="3666744" y="131053"/>
                  <a:pt x="3666744" y="292716"/>
                </a:cubicBezTo>
                <a:lnTo>
                  <a:pt x="3666744" y="3746328"/>
                </a:lnTo>
                <a:cubicBezTo>
                  <a:pt x="3666744" y="3907991"/>
                  <a:pt x="3535691" y="4039044"/>
                  <a:pt x="3374028" y="4039044"/>
                </a:cubicBezTo>
                <a:lnTo>
                  <a:pt x="292716" y="4039044"/>
                </a:lnTo>
                <a:cubicBezTo>
                  <a:pt x="131053" y="4039044"/>
                  <a:pt x="0" y="3907991"/>
                  <a:pt x="0" y="3746328"/>
                </a:cubicBezTo>
                <a:lnTo>
                  <a:pt x="0" y="292716"/>
                </a:lnTo>
                <a:cubicBezTo>
                  <a:pt x="0" y="131053"/>
                  <a:pt x="131053" y="0"/>
                  <a:pt x="2927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120787" y="549275"/>
            <a:ext cx="6561138" cy="578815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673C0E27-EFA9-4706-B7B3-384BAC09CA5C}"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07166316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400">
                <a:solidFill>
                  <a:schemeClr val="tx2">
                    <a:lumMod val="90000"/>
                    <a:lumOff val="10000"/>
                  </a:schemeClr>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44A38527-6BF7-45BD-8E9C-2BDCA53716A3}" type="datetime1">
              <a:rPr lang="en-US" smtClean="0"/>
              <a:t>2/11/26</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20664480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800">
                <a:solidFill>
                  <a:schemeClr val="tx1"/>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FAE2D2C4-0829-4B37-AFA9-97EED5EA275A}" type="datetime1">
              <a:rPr lang="en-US" smtClean="0"/>
              <a:t>2/11/26</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1"/>
                </a:solidFill>
              </a:defRPr>
            </a:lvl1pPr>
          </a:lstStyle>
          <a:p>
            <a:pPr lvl="0"/>
            <a:r>
              <a:rPr lang="en-US" dirty="0"/>
              <a:t>##%</a:t>
            </a:r>
          </a:p>
        </p:txBody>
      </p:sp>
    </p:spTree>
    <p:extLst>
      <p:ext uri="{BB962C8B-B14F-4D97-AF65-F5344CB8AC3E}">
        <p14:creationId xmlns:p14="http://schemas.microsoft.com/office/powerpoint/2010/main" val="2573264896"/>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ig Number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29768" y="4809744"/>
            <a:ext cx="5897880" cy="1353312"/>
          </a:xfrm>
        </p:spPr>
        <p:txBody>
          <a:bodyPr vert="horz" lIns="91440" tIns="45720" rIns="91440" bIns="45720" rtlCol="0" anchor="t">
            <a:normAutofit/>
          </a:bodyPr>
          <a:lstStyle>
            <a:lvl1pPr>
              <a:lnSpc>
                <a:spcPct val="120000"/>
              </a:lnSpc>
              <a:defRPr lang="en-US" sz="2800" dirty="0">
                <a:solidFill>
                  <a:schemeClr val="tx2">
                    <a:lumMod val="90000"/>
                    <a:lumOff val="10000"/>
                  </a:schemeClr>
                </a:solidFill>
              </a:defRPr>
            </a:lvl1pPr>
          </a:lstStyle>
          <a:p>
            <a:pPr lvl="0"/>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DE13353C-D70D-4D92-85A4-BE6E7FCC2830}" type="datetime1">
              <a:rPr lang="en-US" smtClean="0"/>
              <a:t>2/11/26</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29768" y="603504"/>
            <a:ext cx="11201400" cy="4206240"/>
          </a:xfrm>
        </p:spPr>
        <p:txBody>
          <a:bodyPr vert="horz" lIns="91440" tIns="45720" rIns="91440" bIns="45720" rtlCol="0" anchor="b">
            <a:normAutofit/>
          </a:bodyPr>
          <a:lstStyle>
            <a:lvl1pPr marL="0" indent="0">
              <a:lnSpc>
                <a:spcPct val="90000"/>
              </a:lnSpc>
              <a:spcBef>
                <a:spcPts val="0"/>
              </a:spcBef>
              <a:buNone/>
              <a:defRPr lang="en-US" sz="27800" dirty="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33807677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267622C3-A8C0-4CE4-AFAA-25D23CB3242F}" type="datetime1">
              <a:rPr lang="en-US" smtClean="0"/>
              <a:t>2/11/26</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30936"/>
            <a:ext cx="8266176" cy="5605272"/>
          </a:xfrm>
        </p:spPr>
        <p:txBody>
          <a:bodyPr anchor="ctr">
            <a:normAutofit/>
          </a:bodyPr>
          <a:lstStyle>
            <a:lvl1pPr marL="0" indent="0">
              <a:lnSpc>
                <a:spcPct val="100000"/>
              </a:lnSpc>
              <a:buNone/>
              <a:defRPr sz="5400" b="1"/>
            </a:lvl1pPr>
            <a:lvl2pPr marL="228600" indent="0">
              <a:lnSpc>
                <a:spcPct val="100000"/>
              </a:lnSpc>
              <a:buNone/>
              <a:defRPr sz="4800" b="1"/>
            </a:lvl2pPr>
            <a:lvl3pPr marL="457200" indent="0">
              <a:lnSpc>
                <a:spcPct val="100000"/>
              </a:lnSpc>
              <a:buNone/>
              <a:defRPr sz="4400" b="1"/>
            </a:lvl3pPr>
            <a:lvl4pPr marL="685800" indent="0">
              <a:lnSpc>
                <a:spcPct val="100000"/>
              </a:lnSpc>
              <a:buNone/>
              <a:defRPr sz="4000" b="1"/>
            </a:lvl4pPr>
            <a:lvl5pPr marL="914400" indent="0">
              <a:lnSpc>
                <a:spcPct val="100000"/>
              </a:lnSpc>
              <a:buNone/>
              <a:defRPr sz="36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2088075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CB9B6EAC-4E38-4BC4-964B-55A6571A4EBF}" type="datetime1">
              <a:rPr lang="en-US" smtClean="0"/>
              <a:t>2/11/26</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1929384"/>
            <a:ext cx="8266176" cy="4142232"/>
          </a:xfrm>
        </p:spPr>
        <p:txBody>
          <a:bodyPr anchor="b">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a:t>Click to edit Statement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466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9CB2DDD8-66B1-484C-ABC1-3F6C2E131531}" type="datetime1">
              <a:rPr lang="en-US" smtClean="0"/>
              <a:t>2/11/26</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548640"/>
            <a:ext cx="8266176" cy="5605272"/>
          </a:xfrm>
        </p:spPr>
        <p:txBody>
          <a:bodyPr anchor="t">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226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5397718" cy="3739896"/>
          </a:xfrm>
        </p:spPr>
        <p:txBody>
          <a:bodyPr vert="horz" lIns="91440" tIns="45720" rIns="91440" bIns="45720" rtlCol="0" anchor="t">
            <a:normAutofit/>
          </a:bodyPr>
          <a:lstStyle>
            <a:lvl1pPr>
              <a:defRPr lang="en-US" sz="6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517136"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A0D73698-4765-4C7F-8C74-6EF048F95E94}" type="datetime1">
              <a:rPr lang="en-US" smtClean="0"/>
              <a:t>2/11/26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
        <p:nvSpPr>
          <p:cNvPr id="11" name="Picture Placeholder 6">
            <a:extLst>
              <a:ext uri="{FF2B5EF4-FFF2-40B4-BE49-F238E27FC236}">
                <a16:creationId xmlns:a16="http://schemas.microsoft.com/office/drawing/2014/main" id="{8F28510C-0939-D915-FCC8-7D8AD4475782}"/>
              </a:ext>
            </a:extLst>
          </p:cNvPr>
          <p:cNvSpPr>
            <a:spLocks noGrp="1"/>
          </p:cNvSpPr>
          <p:nvPr>
            <p:ph type="pic" sz="quarter" idx="13" hasCustomPrompt="1"/>
          </p:nvPr>
        </p:nvSpPr>
        <p:spPr>
          <a:xfrm>
            <a:off x="6720113" y="342900"/>
            <a:ext cx="5131133" cy="6172200"/>
          </a:xfrm>
          <a:custGeom>
            <a:avLst/>
            <a:gdLst>
              <a:gd name="connsiteX0" fmla="*/ 305905 w 5334000"/>
              <a:gd name="connsiteY0" fmla="*/ 0 h 6172200"/>
              <a:gd name="connsiteX1" fmla="*/ 5028095 w 5334000"/>
              <a:gd name="connsiteY1" fmla="*/ 0 h 6172200"/>
              <a:gd name="connsiteX2" fmla="*/ 5334000 w 5334000"/>
              <a:gd name="connsiteY2" fmla="*/ 305905 h 6172200"/>
              <a:gd name="connsiteX3" fmla="*/ 5334000 w 5334000"/>
              <a:gd name="connsiteY3" fmla="*/ 5866295 h 6172200"/>
              <a:gd name="connsiteX4" fmla="*/ 5028095 w 5334000"/>
              <a:gd name="connsiteY4" fmla="*/ 6172200 h 6172200"/>
              <a:gd name="connsiteX5" fmla="*/ 305905 w 5334000"/>
              <a:gd name="connsiteY5" fmla="*/ 6172200 h 6172200"/>
              <a:gd name="connsiteX6" fmla="*/ 0 w 5334000"/>
              <a:gd name="connsiteY6" fmla="*/ 5866295 h 6172200"/>
              <a:gd name="connsiteX7" fmla="*/ 0 w 5334000"/>
              <a:gd name="connsiteY7" fmla="*/ 305905 h 6172200"/>
              <a:gd name="connsiteX8" fmla="*/ 305905 w 53340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4000" h="6172200">
                <a:moveTo>
                  <a:pt x="305905" y="0"/>
                </a:moveTo>
                <a:lnTo>
                  <a:pt x="5028095" y="0"/>
                </a:lnTo>
                <a:cubicBezTo>
                  <a:pt x="5197042" y="0"/>
                  <a:pt x="5334000" y="136958"/>
                  <a:pt x="5334000" y="305905"/>
                </a:cubicBezTo>
                <a:lnTo>
                  <a:pt x="5334000" y="5866295"/>
                </a:lnTo>
                <a:cubicBezTo>
                  <a:pt x="5334000" y="6035242"/>
                  <a:pt x="5197042" y="6172200"/>
                  <a:pt x="5028095" y="6172200"/>
                </a:cubicBezTo>
                <a:lnTo>
                  <a:pt x="305905" y="6172200"/>
                </a:lnTo>
                <a:cubicBezTo>
                  <a:pt x="136958" y="6172200"/>
                  <a:pt x="0" y="6035242"/>
                  <a:pt x="0" y="5866295"/>
                </a:cubicBezTo>
                <a:lnTo>
                  <a:pt x="0" y="305905"/>
                </a:lnTo>
                <a:cubicBezTo>
                  <a:pt x="0" y="136958"/>
                  <a:pt x="136958" y="0"/>
                  <a:pt x="305905"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Tree>
    <p:extLst>
      <p:ext uri="{BB962C8B-B14F-4D97-AF65-F5344CB8AC3E}">
        <p14:creationId xmlns:p14="http://schemas.microsoft.com/office/powerpoint/2010/main" val="483112164"/>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636776" y="5276088"/>
            <a:ext cx="9061704" cy="466344"/>
          </a:xfrm>
        </p:spPr>
        <p:txBody>
          <a:bodyPr anchor="t">
            <a:normAutofit/>
          </a:bodyPr>
          <a:lstStyle>
            <a:lvl1pPr>
              <a:lnSpc>
                <a:spcPct val="120000"/>
              </a:lnSpc>
              <a:defRPr sz="2200" b="1">
                <a:solidFill>
                  <a:schemeClr val="tx2">
                    <a:lumMod val="75000"/>
                    <a:lumOff val="25000"/>
                  </a:schemeClr>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499616" y="1828800"/>
            <a:ext cx="9198864" cy="2871216"/>
          </a:xfrm>
        </p:spPr>
        <p:txBody>
          <a:bodyPr anchor="ctr">
            <a:normAutofit/>
          </a:bodyPr>
          <a:lstStyle>
            <a:lvl1pPr marL="137160" indent="-137160">
              <a:lnSpc>
                <a:spcPct val="100000"/>
              </a:lnSpc>
              <a:spcBef>
                <a:spcPts val="0"/>
              </a:spcBef>
              <a:buFont typeface="Arial" panose="020B0604020202020204" pitchFamily="34" charset="0"/>
              <a:buNone/>
              <a:defRPr sz="40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E66CBEC5-37D0-4E5C-8671-D7D2A06BE21B}" type="datetime1">
              <a:rPr lang="en-US" smtClean="0"/>
              <a:t>2/11/26</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5665295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2">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3351F96B-ED98-BF55-D2B0-047000EF48E1}"/>
              </a:ext>
            </a:extLst>
          </p:cNvPr>
          <p:cNvSpPr/>
          <p:nvPr/>
        </p:nvSpPr>
        <p:spPr>
          <a:xfrm>
            <a:off x="806386" y="760151"/>
            <a:ext cx="10579222" cy="5337698"/>
          </a:xfrm>
          <a:prstGeom prst="roundRect">
            <a:avLst>
              <a:gd name="adj" fmla="val 6093"/>
            </a:avLst>
          </a:pr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801368" y="5120640"/>
            <a:ext cx="8549640" cy="621792"/>
          </a:xfrm>
        </p:spPr>
        <p:txBody>
          <a:bodyPr anchor="ctr">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655064" y="2093976"/>
            <a:ext cx="8695944" cy="2130552"/>
          </a:xfrm>
        </p:spPr>
        <p:txBody>
          <a:bodyPr anchor="ctr">
            <a:normAutofit/>
          </a:bodyPr>
          <a:lstStyle>
            <a:lvl1pPr marL="137160" indent="-137160">
              <a:lnSpc>
                <a:spcPct val="100000"/>
              </a:lnSpc>
              <a:spcBef>
                <a:spcPts val="0"/>
              </a:spcBef>
              <a:buFont typeface="Arial" panose="020B0604020202020204" pitchFamily="34" charset="0"/>
              <a:buNone/>
              <a:defRPr sz="36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5246FC37-12B5-4EB9-BB05-B5E210E93FF0}" type="datetime1">
              <a:rPr lang="en-US" smtClean="0"/>
              <a:t>2/11/26</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30728948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Quote 3">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450699"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438912"/>
            <a:ext cx="9619488" cy="4526280"/>
          </a:xfrm>
        </p:spPr>
        <p:txBody>
          <a:bodyPr anchor="ctr">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A710F6F3-6829-4CDD-B3A1-8F321E27194A}" type="datetime1">
              <a:rPr lang="en-US" smtClean="0"/>
              <a:t>2/11/26</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220951116"/>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4">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148947"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1179576"/>
            <a:ext cx="9317736" cy="3785616"/>
          </a:xfrm>
        </p:spPr>
        <p:txBody>
          <a:bodyPr anchor="b">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FCA6652C-AA1E-4738-883B-0336FAAA5DB1}" type="datetime1">
              <a:rPr lang="en-US" smtClean="0"/>
              <a:t>2/11/26</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10199175"/>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294248"/>
            <a:ext cx="11164825" cy="958480"/>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DA7BFCD9-16A4-5745-7BB3-7836095FF16B}"/>
              </a:ext>
            </a:extLst>
          </p:cNvPr>
          <p:cNvSpPr>
            <a:spLocks noGrp="1"/>
          </p:cNvSpPr>
          <p:nvPr>
            <p:ph type="body" sz="quarter" idx="13"/>
          </p:nvPr>
        </p:nvSpPr>
        <p:spPr>
          <a:xfrm>
            <a:off x="430213" y="2020825"/>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F30EDC57-7D17-D4C8-5C60-A44A480EA997}"/>
              </a:ext>
            </a:extLst>
          </p:cNvPr>
          <p:cNvSpPr>
            <a:spLocks noGrp="1"/>
          </p:cNvSpPr>
          <p:nvPr>
            <p:ph type="body" sz="quarter" idx="14"/>
          </p:nvPr>
        </p:nvSpPr>
        <p:spPr>
          <a:xfrm>
            <a:off x="6381750" y="2020824"/>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020F56A5-925A-45AB-8491-C696F304662B}" type="datetime1">
              <a:rPr lang="en-US" smtClean="0"/>
              <a:t>2/11/26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8620377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429768" y="276166"/>
            <a:ext cx="11164824" cy="9765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429767"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7B5BB1DC-4DAA-D220-25A9-5752C158FDD3}"/>
              </a:ext>
            </a:extLst>
          </p:cNvPr>
          <p:cNvSpPr>
            <a:spLocks noGrp="1"/>
          </p:cNvSpPr>
          <p:nvPr>
            <p:ph type="body" sz="quarter" idx="13"/>
          </p:nvPr>
        </p:nvSpPr>
        <p:spPr>
          <a:xfrm>
            <a:off x="430213" y="2020888"/>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382512"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BAB67A04-5E8D-18C5-D47A-A5B5CFE568A1}"/>
              </a:ext>
            </a:extLst>
          </p:cNvPr>
          <p:cNvSpPr>
            <a:spLocks noGrp="1"/>
          </p:cNvSpPr>
          <p:nvPr>
            <p:ph type="body" sz="quarter" idx="14"/>
          </p:nvPr>
        </p:nvSpPr>
        <p:spPr>
          <a:xfrm>
            <a:off x="6381750" y="2020888"/>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2F882B41-9B9A-4653-8E8E-9D57A4983847}" type="datetime1">
              <a:rPr lang="en-US" smtClean="0"/>
              <a:t>2/11/26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7742164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86C80A14-C874-4C11-943E-4B7AAF73B997}" type="datetime1">
              <a:rPr lang="en-US" smtClean="0"/>
              <a:t>2/11/26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3589555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59A60914-BFFA-4E5B-B382-06A92C8508A8}" type="datetime1">
              <a:rPr lang="en-US" smtClean="0"/>
              <a:t>2/11/26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78436548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429768" y="553615"/>
            <a:ext cx="3595634" cy="2212848"/>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429769" y="2823029"/>
            <a:ext cx="3309608" cy="3481355"/>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6995" y="553616"/>
            <a:ext cx="6466741" cy="5752566"/>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E6DEE75D-2E4A-469A-9092-8B43711F5315}" type="datetime1">
              <a:rPr lang="en-US" smtClean="0"/>
              <a:t>2/11/26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98694152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429768" y="557784"/>
            <a:ext cx="3593592" cy="2212313"/>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429767" y="2826137"/>
            <a:ext cx="3310128"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2" name="Picture Placeholder 2">
            <a:extLst>
              <a:ext uri="{FF2B5EF4-FFF2-40B4-BE49-F238E27FC236}">
                <a16:creationId xmlns:a16="http://schemas.microsoft.com/office/drawing/2014/main" id="{ADACA751-BBB2-3E33-EA6C-54B4A7F6842B}"/>
              </a:ext>
            </a:extLst>
          </p:cNvPr>
          <p:cNvSpPr>
            <a:spLocks noGrp="1"/>
          </p:cNvSpPr>
          <p:nvPr>
            <p:ph type="pic" idx="1" hasCustomPrompt="1"/>
          </p:nvPr>
        </p:nvSpPr>
        <p:spPr>
          <a:xfrm>
            <a:off x="4502843" y="342901"/>
            <a:ext cx="7346258" cy="6172198"/>
          </a:xfrm>
          <a:custGeom>
            <a:avLst/>
            <a:gdLst>
              <a:gd name="connsiteX0" fmla="*/ 264355 w 6785782"/>
              <a:gd name="connsiteY0" fmla="*/ 0 h 6172198"/>
              <a:gd name="connsiteX1" fmla="*/ 6521427 w 6785782"/>
              <a:gd name="connsiteY1" fmla="*/ 0 h 6172198"/>
              <a:gd name="connsiteX2" fmla="*/ 6785782 w 6785782"/>
              <a:gd name="connsiteY2" fmla="*/ 264355 h 6172198"/>
              <a:gd name="connsiteX3" fmla="*/ 6785782 w 6785782"/>
              <a:gd name="connsiteY3" fmla="*/ 5907843 h 6172198"/>
              <a:gd name="connsiteX4" fmla="*/ 6521427 w 6785782"/>
              <a:gd name="connsiteY4" fmla="*/ 6172198 h 6172198"/>
              <a:gd name="connsiteX5" fmla="*/ 264355 w 6785782"/>
              <a:gd name="connsiteY5" fmla="*/ 6172198 h 6172198"/>
              <a:gd name="connsiteX6" fmla="*/ 0 w 6785782"/>
              <a:gd name="connsiteY6" fmla="*/ 5907843 h 6172198"/>
              <a:gd name="connsiteX7" fmla="*/ 0 w 6785782"/>
              <a:gd name="connsiteY7" fmla="*/ 264355 h 6172198"/>
              <a:gd name="connsiteX8" fmla="*/ 264355 w 6785782"/>
              <a:gd name="connsiteY8" fmla="*/ 0 h 6172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85782" h="6172198">
                <a:moveTo>
                  <a:pt x="264355" y="0"/>
                </a:moveTo>
                <a:lnTo>
                  <a:pt x="6521427" y="0"/>
                </a:lnTo>
                <a:cubicBezTo>
                  <a:pt x="6667426" y="0"/>
                  <a:pt x="6785782" y="118356"/>
                  <a:pt x="6785782" y="264355"/>
                </a:cubicBezTo>
                <a:lnTo>
                  <a:pt x="6785782" y="5907843"/>
                </a:lnTo>
                <a:cubicBezTo>
                  <a:pt x="6785782" y="6053842"/>
                  <a:pt x="6667426" y="6172198"/>
                  <a:pt x="6521427" y="6172198"/>
                </a:cubicBezTo>
                <a:lnTo>
                  <a:pt x="264355" y="6172198"/>
                </a:lnTo>
                <a:cubicBezTo>
                  <a:pt x="118356" y="6172198"/>
                  <a:pt x="0" y="6053842"/>
                  <a:pt x="0" y="5907843"/>
                </a:cubicBezTo>
                <a:lnTo>
                  <a:pt x="0" y="264355"/>
                </a:lnTo>
                <a:cubicBezTo>
                  <a:pt x="0" y="118356"/>
                  <a:pt x="118356" y="0"/>
                  <a:pt x="264355" y="0"/>
                </a:cubicBezTo>
                <a:close/>
              </a:path>
            </a:pathLst>
          </a:custGeom>
          <a:blipFill dpi="0" rotWithShape="1">
            <a:blip r:embed="rId2">
              <a:alphaModFix amt="60000"/>
            </a:blip>
            <a:srcRect/>
            <a:stretch>
              <a:fillRect/>
            </a:stretch>
          </a:blipFill>
        </p:spPr>
        <p:txBody>
          <a:bodyPr wrap="square">
            <a:no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1E6FD38-01FF-4539-8A35-AB19E4D5C3A7}" type="datetime1">
              <a:rPr lang="en-US" smtClean="0"/>
              <a:t>2/11/26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091545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Photo 4">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269480" y="411480"/>
            <a:ext cx="4361688" cy="39684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269480" y="4873752"/>
            <a:ext cx="4206240"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347472"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9A3EA51-69C4-4090-B98A-31CA47A2E35E}" type="datetime1">
              <a:rPr lang="en-US" smtClean="0"/>
              <a:t>2/11/26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506454923"/>
      </p:ext>
    </p:extLst>
  </p:cSld>
  <p:clrMapOvr>
    <a:overrideClrMapping bg1="dk1" tx1="lt1" bg2="dk2" tx2="lt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429768"/>
            <a:ext cx="10890374" cy="1627632"/>
          </a:xfrm>
        </p:spPr>
        <p:txBody>
          <a:bodyPr anchor="t">
            <a:norm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429768" y="3264408"/>
            <a:ext cx="10890374" cy="283464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E28C5BFC-EF85-4C2B-8809-2F9E7D76A143}" type="datetime1">
              <a:rPr lang="en-US" smtClean="0"/>
              <a:t>2/11/26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283496680"/>
      </p:ext>
    </p:extLst>
  </p:cSld>
  <p:clrMapOvr>
    <a:overrideClrMapping bg1="lt1" tx1="dk1" bg2="lt2" tx2="dk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27318"/>
            <a:ext cx="7370064" cy="1842020"/>
          </a:xfrm>
        </p:spPr>
        <p:txBody>
          <a:bodyPr anchor="b">
            <a:normAutofit/>
          </a:bodyPr>
          <a:lstStyle>
            <a:lvl1pPr>
              <a:defRPr sz="6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429768" y="3622673"/>
            <a:ext cx="7370064" cy="22311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48805FF-0F6F-4DB7-B5D6-9BF14E40F716}" type="datetime1">
              <a:rPr lang="en-US" smtClean="0"/>
              <a:t>2/11/26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9033819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9317736" cy="4453128"/>
          </a:xfrm>
        </p:spPr>
        <p:txBody>
          <a:bodyPr vert="horz" lIns="91440" tIns="45720" rIns="91440" bIns="45720" rtlCol="0" anchor="t">
            <a:normAutofit/>
          </a:bodyPr>
          <a:lstStyle>
            <a:lvl1pPr>
              <a:defRPr lang="en-US" sz="9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965192"/>
            <a:ext cx="5431536" cy="128930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46633933-AD95-42CF-A390-A7073FD506A1}" type="datetime1">
              <a:rPr lang="en-US" smtClean="0"/>
              <a:t>2/11/26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16896503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408176" y="1536192"/>
            <a:ext cx="9171432" cy="2615184"/>
          </a:xfrm>
        </p:spPr>
        <p:txBody>
          <a:bodyPr anchor="ctr">
            <a:normAutofit/>
          </a:bodyPr>
          <a:lstStyle>
            <a:lvl1pPr algn="ctr">
              <a:defRPr sz="5400">
                <a:solidFill>
                  <a:schemeClr val="tx2"/>
                </a:solidFill>
              </a:defRPr>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408176" y="4427554"/>
            <a:ext cx="9171432" cy="1143000"/>
          </a:xfrm>
        </p:spPr>
        <p:txBody>
          <a:bodyPr anchor="t">
            <a:normAutofit/>
          </a:bodyPr>
          <a:lstStyle>
            <a:lvl1pPr marL="0" indent="0" algn="ctr">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CD50E307-C64C-483A-9485-A61D01D72197}" type="datetime1">
              <a:rPr lang="en-US" smtClean="0"/>
              <a:t>2/11/26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953050190"/>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11494008" cy="4654296"/>
          </a:xfrm>
        </p:spPr>
        <p:txBody>
          <a:bodyPr vert="horz" lIns="91440" tIns="45720" rIns="91440" bIns="45720" rtlCol="0" anchor="t">
            <a:normAutofit/>
          </a:bodyPr>
          <a:lstStyle>
            <a:lvl1pPr>
              <a:defRPr lang="en-US" sz="125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093208"/>
            <a:ext cx="5669280" cy="1161288"/>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8BC36CA3-7064-4E52-B24E-E3CC37B36CB8}" type="datetime1">
              <a:rPr lang="en-US" smtClean="0"/>
              <a:t>2/11/26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842289672"/>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7A12A6-507C-2714-2F24-09ADE11584C5}"/>
              </a:ext>
            </a:extLst>
          </p:cNvPr>
          <p:cNvSpPr/>
          <p:nvPr/>
        </p:nvSpPr>
        <p:spPr>
          <a:xfrm>
            <a:off x="0" y="0"/>
            <a:ext cx="12192000" cy="6858000"/>
          </a:xfrm>
          <a:prstGeom prst="rect">
            <a:avLst/>
          </a:prstGeom>
          <a:solidFill>
            <a:schemeClr val="bg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429768" y="1810512"/>
            <a:ext cx="7772400" cy="4562856"/>
          </a:xfrm>
        </p:spPr>
        <p:txBody>
          <a:bodyPr anchor="b">
            <a:normAutofit/>
          </a:bodyPr>
          <a:lstStyle>
            <a:lvl1pPr>
              <a:defRPr sz="8000">
                <a:solidFill>
                  <a:schemeClr val="tx2"/>
                </a:solidFill>
              </a:defRPr>
            </a:lvl1pPr>
          </a:lstStyle>
          <a:p>
            <a:r>
              <a:rPr lang="en-US" dirty="0"/>
              <a:t>Click to edit Master title style</a:t>
            </a:r>
          </a:p>
        </p:txBody>
      </p:sp>
      <p:sp>
        <p:nvSpPr>
          <p:cNvPr id="4" name="Date Placeholder 3">
            <a:extLst>
              <a:ext uri="{FF2B5EF4-FFF2-40B4-BE49-F238E27FC236}">
                <a16:creationId xmlns:a16="http://schemas.microsoft.com/office/drawing/2014/main" id="{8F845713-EE4C-7615-B812-531C14CF0CA2}"/>
              </a:ext>
            </a:extLst>
          </p:cNvPr>
          <p:cNvSpPr>
            <a:spLocks noGrp="1"/>
          </p:cNvSpPr>
          <p:nvPr>
            <p:ph type="dt" sz="half" idx="10"/>
          </p:nvPr>
        </p:nvSpPr>
        <p:spPr/>
        <p:txBody>
          <a:bodyPr/>
          <a:lstStyle>
            <a:lvl1pPr>
              <a:defRPr>
                <a:solidFill>
                  <a:schemeClr val="tx2"/>
                </a:solidFill>
              </a:defRPr>
            </a:lvl1pPr>
          </a:lstStyle>
          <a:p>
            <a:fld id="{333F469A-9BA4-41D9-A358-7174319CB857}" type="datetime1">
              <a:rPr lang="en-US" smtClean="0"/>
              <a:t>2/11/26</a:t>
            </a:fld>
            <a:endParaRPr lang="en-US"/>
          </a:p>
        </p:txBody>
      </p:sp>
      <p:sp>
        <p:nvSpPr>
          <p:cNvPr id="5" name="Footer Placeholder 4">
            <a:extLst>
              <a:ext uri="{FF2B5EF4-FFF2-40B4-BE49-F238E27FC236}">
                <a16:creationId xmlns:a16="http://schemas.microsoft.com/office/drawing/2014/main" id="{9F1849E7-8E94-3B02-239C-AAB481596BFD}"/>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70644BD7-C050-D052-8408-65ADAAF674FF}"/>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965312380"/>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429768" y="283464"/>
            <a:ext cx="10652760" cy="96926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429768" y="1380744"/>
            <a:ext cx="10652760" cy="49011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429768" y="6519672"/>
            <a:ext cx="2843784" cy="338328"/>
          </a:xfrm>
          <a:prstGeom prst="rect">
            <a:avLst/>
          </a:prstGeom>
        </p:spPr>
        <p:txBody>
          <a:bodyPr vert="horz" lIns="91440" tIns="45720" rIns="91440" bIns="45720" rtlCol="0" anchor="ctr"/>
          <a:lstStyle>
            <a:lvl1pPr algn="l">
              <a:defRPr sz="800">
                <a:solidFill>
                  <a:schemeClr val="tx1"/>
                </a:solidFill>
              </a:defRPr>
            </a:lvl1pPr>
          </a:lstStyle>
          <a:p>
            <a:fld id="{E9D380B3-E270-4064-8D13-292A875F6C31}" type="datetime1">
              <a:rPr lang="en-US" smtClean="0"/>
              <a:t>2/11/26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60536" y="6519672"/>
            <a:ext cx="2642616" cy="338328"/>
          </a:xfrm>
          <a:prstGeom prst="rect">
            <a:avLst/>
          </a:prstGeom>
        </p:spPr>
        <p:txBody>
          <a:bodyPr vert="horz" lIns="91440" tIns="45720" rIns="91440" bIns="45720" rtlCol="0" anchor="ctr"/>
          <a:lstStyle>
            <a:lvl1pPr algn="r">
              <a:defRPr sz="800">
                <a:solidFill>
                  <a:schemeClr val="tx1"/>
                </a:solidFill>
              </a:defRPr>
            </a:lvl1pPr>
          </a:lstStyle>
          <a:p>
            <a:r>
              <a:rPr lang="en-US"/>
              <a:t>Sample Footer Text</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475720" y="6519672"/>
            <a:ext cx="457200" cy="338328"/>
          </a:xfrm>
          <a:prstGeom prst="rect">
            <a:avLst/>
          </a:prstGeom>
        </p:spPr>
        <p:txBody>
          <a:bodyPr vert="horz" lIns="91440" tIns="45720" rIns="91440" bIns="45720" rtlCol="0" anchor="ctr"/>
          <a:lstStyle>
            <a:lvl1pPr algn="r">
              <a:defRPr sz="800">
                <a:solidFill>
                  <a:schemeClr val="tx1"/>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298738726"/>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 id="2147483672" r:id="rId22"/>
    <p:sldLayoutId id="2147483673" r:id="rId23"/>
    <p:sldLayoutId id="2147483674" r:id="rId24"/>
    <p:sldLayoutId id="2147483675" r:id="rId25"/>
    <p:sldLayoutId id="2147483676" r:id="rId26"/>
    <p:sldLayoutId id="2147483677" r:id="rId27"/>
    <p:sldLayoutId id="2147483678" r:id="rId28"/>
    <p:sldLayoutId id="2147483679" r:id="rId29"/>
    <p:sldLayoutId id="2147483680" r:id="rId30"/>
    <p:sldLayoutId id="2147483681" r:id="rId31"/>
    <p:sldLayoutId id="2147483682" r:id="rId32"/>
    <p:sldLayoutId id="2147483683" r:id="rId33"/>
    <p:sldLayoutId id="2147483684" r:id="rId34"/>
    <p:sldLayoutId id="2147483685" r:id="rId35"/>
    <p:sldLayoutId id="2147483686" r:id="rId36"/>
    <p:sldLayoutId id="2147483687" r:id="rId37"/>
    <p:sldLayoutId id="2147483688" r:id="rId38"/>
    <p:sldLayoutId id="2147483689" r:id="rId39"/>
    <p:sldLayoutId id="2147483690" r:id="rId40"/>
    <p:sldLayoutId id="2147483691" r:id="rId41"/>
    <p:sldLayoutId id="2147483692" r:id="rId42"/>
    <p:sldLayoutId id="2147483693" r:id="rId43"/>
    <p:sldLayoutId id="2147483694" r:id="rId44"/>
    <p:sldLayoutId id="2147483695" r:id="rId45"/>
    <p:sldLayoutId id="2147483696" r:id="rId46"/>
    <p:sldLayoutId id="2147483697" r:id="rId47"/>
    <p:sldLayoutId id="2147483698" r:id="rId48"/>
    <p:sldLayoutId id="2147483699" r:id="rId49"/>
    <p:sldLayoutId id="2147483700" r:id="rId50"/>
    <p:sldLayoutId id="2147483701" r:id="rId51"/>
  </p:sldLayoutIdLst>
  <p:hf sldNum="0" hdr="0" ftr="0" dt="0"/>
  <p:txStyles>
    <p:titleStyle>
      <a:lvl1pPr algn="l" defTabSz="914400" rtl="0" eaLnBrk="1" latinLnBrk="0" hangingPunct="1">
        <a:lnSpc>
          <a:spcPct val="90000"/>
        </a:lnSpc>
        <a:spcBef>
          <a:spcPct val="0"/>
        </a:spcBef>
        <a:buNone/>
        <a:defRPr sz="3200" b="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73D73-855E-A1ED-445A-CC1272F568E1}"/>
              </a:ext>
            </a:extLst>
          </p:cNvPr>
          <p:cNvSpPr>
            <a:spLocks noGrp="1"/>
          </p:cNvSpPr>
          <p:nvPr>
            <p:ph type="ctrTitle"/>
          </p:nvPr>
        </p:nvSpPr>
        <p:spPr>
          <a:xfrm>
            <a:off x="429768" y="5276088"/>
            <a:ext cx="11347704" cy="786384"/>
          </a:xfrm>
        </p:spPr>
        <p:txBody>
          <a:bodyPr anchor="b">
            <a:normAutofit/>
          </a:bodyPr>
          <a:lstStyle/>
          <a:p>
            <a:r>
              <a:rPr lang="en-US" sz="3600" i="1" dirty="0">
                <a:solidFill>
                  <a:schemeClr val="tx1"/>
                </a:solidFill>
                <a:latin typeface="+mn-lt"/>
              </a:rPr>
              <a:t>The Birth of Samson</a:t>
            </a:r>
          </a:p>
        </p:txBody>
      </p:sp>
      <p:sp>
        <p:nvSpPr>
          <p:cNvPr id="3" name="Subtitle 2">
            <a:extLst>
              <a:ext uri="{FF2B5EF4-FFF2-40B4-BE49-F238E27FC236}">
                <a16:creationId xmlns:a16="http://schemas.microsoft.com/office/drawing/2014/main" id="{086D5689-B3DC-A753-6B37-44FA087704E9}"/>
              </a:ext>
            </a:extLst>
          </p:cNvPr>
          <p:cNvSpPr>
            <a:spLocks noGrp="1"/>
          </p:cNvSpPr>
          <p:nvPr>
            <p:ph type="subTitle" idx="1"/>
          </p:nvPr>
        </p:nvSpPr>
        <p:spPr>
          <a:xfrm>
            <a:off x="429768" y="5980176"/>
            <a:ext cx="11347704" cy="530352"/>
          </a:xfrm>
        </p:spPr>
        <p:txBody>
          <a:bodyPr>
            <a:noAutofit/>
          </a:bodyPr>
          <a:lstStyle/>
          <a:p>
            <a:r>
              <a:rPr lang="en-US" sz="2800" i="1" dirty="0">
                <a:cs typeface="Calibri" panose="020F0502020204030204" pitchFamily="34" charset="0"/>
              </a:rPr>
              <a:t>Judges 13</a:t>
            </a:r>
          </a:p>
        </p:txBody>
      </p:sp>
      <p:pic>
        <p:nvPicPr>
          <p:cNvPr id="1026" name="Picture 2" descr="The House of Prayer">
            <a:extLst>
              <a:ext uri="{FF2B5EF4-FFF2-40B4-BE49-F238E27FC236}">
                <a16:creationId xmlns:a16="http://schemas.microsoft.com/office/drawing/2014/main" id="{27F4FCE9-C34F-7849-7516-E53068A0E4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4828032"/>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C767B85E-08CA-9D28-A324-B26DA3237A4B}"/>
              </a:ext>
            </a:extLst>
          </p:cNvPr>
          <p:cNvSpPr/>
          <p:nvPr/>
        </p:nvSpPr>
        <p:spPr>
          <a:xfrm>
            <a:off x="3776094" y="968522"/>
            <a:ext cx="4269117" cy="769441"/>
          </a:xfrm>
          <a:prstGeom prst="rect">
            <a:avLst/>
          </a:prstGeom>
          <a:solidFill>
            <a:schemeClr val="bg1"/>
          </a:solidFill>
        </p:spPr>
        <p:txBody>
          <a:bodyPr wrap="none" lIns="91440" tIns="45720" rIns="91440" bIns="45720">
            <a:spAutoFit/>
          </a:bodyPr>
          <a:lstStyle/>
          <a:p>
            <a:pPr algn="ctr"/>
            <a:r>
              <a:rPr lang="en-US" sz="4400" b="1" i="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Ink Free" panose="03080402000500000000" pitchFamily="66" charset="0"/>
              </a:rPr>
              <a:t>Wednesday Night</a:t>
            </a:r>
          </a:p>
        </p:txBody>
      </p:sp>
    </p:spTree>
    <p:extLst>
      <p:ext uri="{BB962C8B-B14F-4D97-AF65-F5344CB8AC3E}">
        <p14:creationId xmlns:p14="http://schemas.microsoft.com/office/powerpoint/2010/main" val="4242210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5382E491-3438-874D-0ECD-41942547F66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00F0A7-D576-DD37-AD82-CBC9700220CB}"/>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b="1" dirty="0">
              <a:solidFill>
                <a:schemeClr val="bg1"/>
              </a:solidFill>
            </a:endParaRPr>
          </a:p>
          <a:p>
            <a:pPr marL="0" indent="0" algn="ctr">
              <a:buNone/>
            </a:pPr>
            <a:r>
              <a:rPr lang="en-US" sz="2800" i="1" dirty="0">
                <a:solidFill>
                  <a:schemeClr val="bg1"/>
                </a:solidFill>
              </a:rPr>
              <a:t>“Get her for me…”</a:t>
            </a:r>
          </a:p>
          <a:p>
            <a:pPr marL="0" indent="0" algn="ctr">
              <a:buNone/>
            </a:pPr>
            <a:endParaRPr lang="en-US" sz="1050" dirty="0">
              <a:solidFill>
                <a:schemeClr val="bg1"/>
              </a:solidFill>
            </a:endParaRPr>
          </a:p>
          <a:p>
            <a:pPr marL="0" indent="0" algn="ctr">
              <a:buNone/>
            </a:pPr>
            <a:r>
              <a:rPr lang="en-US" sz="2800" dirty="0">
                <a:solidFill>
                  <a:schemeClr val="bg1"/>
                </a:solidFill>
              </a:rPr>
              <a:t>Imperative command: </a:t>
            </a:r>
            <a:r>
              <a:rPr lang="en-US" sz="2800" i="1" dirty="0">
                <a:solidFill>
                  <a:schemeClr val="bg1"/>
                </a:solidFill>
              </a:rPr>
              <a:t>“Just do it!”</a:t>
            </a:r>
          </a:p>
          <a:p>
            <a:pPr marL="0" indent="0" algn="ctr">
              <a:buNone/>
            </a:pPr>
            <a:endParaRPr lang="en-US" sz="1050" dirty="0">
              <a:solidFill>
                <a:schemeClr val="bg1"/>
              </a:solidFill>
            </a:endParaRPr>
          </a:p>
          <a:p>
            <a:pPr marL="0" indent="0" algn="ctr">
              <a:buNone/>
            </a:pPr>
            <a:r>
              <a:rPr lang="en-US" sz="2800" dirty="0">
                <a:solidFill>
                  <a:schemeClr val="bg1"/>
                </a:solidFill>
              </a:rPr>
              <a:t>2Pe 1:3-8</a:t>
            </a:r>
          </a:p>
          <a:p>
            <a:pPr marL="0" indent="0" algn="ctr">
              <a:buNone/>
            </a:pPr>
            <a:endParaRPr lang="en-US" sz="1050" i="1" dirty="0">
              <a:solidFill>
                <a:schemeClr val="bg1"/>
              </a:solidFill>
            </a:endParaRPr>
          </a:p>
          <a:p>
            <a:pPr marL="0" indent="0" algn="ctr">
              <a:buNone/>
            </a:pPr>
            <a:r>
              <a:rPr lang="en-US" sz="2800" i="1" dirty="0">
                <a:solidFill>
                  <a:srgbClr val="8EFA00"/>
                </a:solidFill>
              </a:rPr>
              <a:t>“Samson had the strength to tear apart a lion — but not the restraint to tell his own desires ‘no.’”</a:t>
            </a:r>
          </a:p>
          <a:p>
            <a:pPr marL="0" indent="0" algn="ctr">
              <a:buNone/>
            </a:pPr>
            <a:endParaRPr lang="en-US" sz="1050" dirty="0">
              <a:solidFill>
                <a:schemeClr val="bg1"/>
              </a:solidFill>
            </a:endParaRPr>
          </a:p>
        </p:txBody>
      </p:sp>
      <p:sp>
        <p:nvSpPr>
          <p:cNvPr id="4" name="TextBox 3">
            <a:extLst>
              <a:ext uri="{FF2B5EF4-FFF2-40B4-BE49-F238E27FC236}">
                <a16:creationId xmlns:a16="http://schemas.microsoft.com/office/drawing/2014/main" id="{1FA28EDA-36BB-8C7B-6119-C528E780FC97}"/>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14:3</a:t>
            </a:r>
          </a:p>
        </p:txBody>
      </p:sp>
    </p:spTree>
    <p:extLst>
      <p:ext uri="{BB962C8B-B14F-4D97-AF65-F5344CB8AC3E}">
        <p14:creationId xmlns:p14="http://schemas.microsoft.com/office/powerpoint/2010/main" val="2395087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15E81D15-C09C-0D37-5935-D9EDCB2C608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3F6946-1AE9-36B4-3F88-C6C91D719E1B}"/>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b="1" i="1" dirty="0">
              <a:solidFill>
                <a:schemeClr val="bg1"/>
              </a:solidFill>
            </a:endParaRPr>
          </a:p>
          <a:p>
            <a:pPr marL="0" indent="0" algn="ctr">
              <a:buNone/>
            </a:pPr>
            <a:r>
              <a:rPr lang="en-US" sz="2800" i="1" dirty="0">
                <a:solidFill>
                  <a:schemeClr val="bg1"/>
                </a:solidFill>
              </a:rPr>
              <a:t>“But his father and mother did not know that it was of the LORD…”</a:t>
            </a:r>
          </a:p>
          <a:p>
            <a:pPr marL="0" indent="0" algn="ctr">
              <a:buNone/>
            </a:pPr>
            <a:endParaRPr lang="en-US" sz="1050" dirty="0">
              <a:solidFill>
                <a:schemeClr val="bg1"/>
              </a:solidFill>
            </a:endParaRPr>
          </a:p>
          <a:p>
            <a:pPr marL="0" indent="0" algn="ctr">
              <a:buNone/>
            </a:pPr>
            <a:r>
              <a:rPr lang="en-US" sz="2800" dirty="0">
                <a:solidFill>
                  <a:schemeClr val="bg1"/>
                </a:solidFill>
              </a:rPr>
              <a:t>	God did not cause Samson’s sinful desire but did sovereignly use it.</a:t>
            </a:r>
          </a:p>
          <a:p>
            <a:pPr marL="0" indent="0" algn="ctr">
              <a:buNone/>
            </a:pPr>
            <a:endParaRPr lang="en-US" sz="1050" dirty="0">
              <a:solidFill>
                <a:schemeClr val="bg1"/>
              </a:solidFill>
            </a:endParaRPr>
          </a:p>
          <a:p>
            <a:pPr marL="0" indent="0" algn="ctr">
              <a:buNone/>
            </a:pPr>
            <a:r>
              <a:rPr lang="en-US" sz="2800" dirty="0">
                <a:solidFill>
                  <a:schemeClr val="bg1"/>
                </a:solidFill>
              </a:rPr>
              <a:t>Samson acts from flesh; God acts from purpose.</a:t>
            </a:r>
          </a:p>
          <a:p>
            <a:pPr marL="0" indent="0" algn="ctr">
              <a:buNone/>
            </a:pPr>
            <a:r>
              <a:rPr lang="en-US" sz="1050" dirty="0">
                <a:solidFill>
                  <a:schemeClr val="bg1"/>
                </a:solidFill>
              </a:rPr>
              <a:t>	</a:t>
            </a:r>
          </a:p>
          <a:p>
            <a:pPr marL="0" indent="0" algn="ctr">
              <a:buNone/>
            </a:pPr>
            <a:r>
              <a:rPr lang="en-US" sz="2800" dirty="0">
                <a:solidFill>
                  <a:srgbClr val="8EFA00"/>
                </a:solidFill>
              </a:rPr>
              <a:t>Both are true at once</a:t>
            </a:r>
          </a:p>
          <a:p>
            <a:pPr marL="0" indent="0" algn="ctr">
              <a:buNone/>
            </a:pPr>
            <a:endParaRPr lang="en-US" dirty="0"/>
          </a:p>
        </p:txBody>
      </p:sp>
      <p:sp>
        <p:nvSpPr>
          <p:cNvPr id="4" name="TextBox 3">
            <a:extLst>
              <a:ext uri="{FF2B5EF4-FFF2-40B4-BE49-F238E27FC236}">
                <a16:creationId xmlns:a16="http://schemas.microsoft.com/office/drawing/2014/main" id="{2D7666D9-7DDF-AD9F-CE8A-4ECC9FB3F687}"/>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14:4</a:t>
            </a:r>
          </a:p>
        </p:txBody>
      </p:sp>
    </p:spTree>
    <p:extLst>
      <p:ext uri="{BB962C8B-B14F-4D97-AF65-F5344CB8AC3E}">
        <p14:creationId xmlns:p14="http://schemas.microsoft.com/office/powerpoint/2010/main" val="3945306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2AC695AA-025A-C628-6717-4A9BCAED8D5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FD2B49-F69A-7A48-3895-ACEF90E634C3}"/>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b="1" dirty="0">
              <a:solidFill>
                <a:schemeClr val="bg1"/>
              </a:solidFill>
            </a:endParaRPr>
          </a:p>
          <a:p>
            <a:pPr marL="0" indent="0" algn="ctr">
              <a:buNone/>
            </a:pPr>
            <a:r>
              <a:rPr lang="en-US" sz="2800" dirty="0">
                <a:solidFill>
                  <a:schemeClr val="bg1"/>
                </a:solidFill>
              </a:rPr>
              <a:t>Pattern</a:t>
            </a:r>
          </a:p>
          <a:p>
            <a:pPr marL="0" indent="0" algn="ctr">
              <a:buNone/>
            </a:pPr>
            <a:endParaRPr lang="en-US" sz="1050" dirty="0">
              <a:solidFill>
                <a:schemeClr val="bg1"/>
              </a:solidFill>
            </a:endParaRPr>
          </a:p>
          <a:p>
            <a:pPr marL="0" indent="0" algn="ctr">
              <a:buNone/>
            </a:pPr>
            <a:r>
              <a:rPr lang="en-US" sz="2800" dirty="0">
                <a:solidFill>
                  <a:schemeClr val="bg1"/>
                </a:solidFill>
              </a:rPr>
              <a:t>Joseph (Gen 50:20), Judas (Acts 2:23)</a:t>
            </a:r>
          </a:p>
          <a:p>
            <a:pPr marL="0" indent="0" algn="ctr">
              <a:buNone/>
            </a:pPr>
            <a:endParaRPr lang="en-US" sz="1050" dirty="0">
              <a:solidFill>
                <a:schemeClr val="bg1"/>
              </a:solidFill>
            </a:endParaRPr>
          </a:p>
          <a:p>
            <a:pPr marL="0" indent="0" algn="ctr">
              <a:buNone/>
            </a:pPr>
            <a:r>
              <a:rPr lang="en-US" sz="2800" dirty="0">
                <a:solidFill>
                  <a:srgbClr val="8EFA00"/>
                </a:solidFill>
              </a:rPr>
              <a:t>Human intention and divine sovereignty operate on different levels at the same time.</a:t>
            </a:r>
          </a:p>
        </p:txBody>
      </p:sp>
      <p:sp>
        <p:nvSpPr>
          <p:cNvPr id="4" name="TextBox 3">
            <a:extLst>
              <a:ext uri="{FF2B5EF4-FFF2-40B4-BE49-F238E27FC236}">
                <a16:creationId xmlns:a16="http://schemas.microsoft.com/office/drawing/2014/main" id="{25AE7E3E-2F4A-4E57-7359-D257B005D26D}"/>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14:4</a:t>
            </a:r>
          </a:p>
        </p:txBody>
      </p:sp>
    </p:spTree>
    <p:extLst>
      <p:ext uri="{BB962C8B-B14F-4D97-AF65-F5344CB8AC3E}">
        <p14:creationId xmlns:p14="http://schemas.microsoft.com/office/powerpoint/2010/main" val="142717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3A14BF52-F94D-010B-4EE3-37E45A16805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36BD2C-B535-3C85-6A6A-B1DC1093DD1B}"/>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2800" b="1" dirty="0">
              <a:solidFill>
                <a:schemeClr val="bg1"/>
              </a:solidFill>
            </a:endParaRPr>
          </a:p>
          <a:p>
            <a:pPr marL="0" indent="0" algn="ctr">
              <a:buNone/>
            </a:pPr>
            <a:r>
              <a:rPr lang="en-US" sz="2800" dirty="0">
                <a:solidFill>
                  <a:schemeClr val="bg1"/>
                </a:solidFill>
              </a:rPr>
              <a:t>God empowers him for deliverance. But Samson is already drifting in discipline.</a:t>
            </a:r>
          </a:p>
          <a:p>
            <a:pPr marL="0" indent="0" algn="ctr">
              <a:buNone/>
            </a:pPr>
            <a:endParaRPr lang="en-US" sz="1050" dirty="0">
              <a:solidFill>
                <a:schemeClr val="bg1"/>
              </a:solidFill>
            </a:endParaRPr>
          </a:p>
          <a:p>
            <a:pPr marL="0" indent="0" algn="ctr">
              <a:buNone/>
            </a:pPr>
            <a:r>
              <a:rPr lang="en-US" sz="2800" i="1" dirty="0">
                <a:solidFill>
                  <a:srgbClr val="8EFA00"/>
                </a:solidFill>
              </a:rPr>
              <a:t>“…the honey in the carcass was more dangerous than the lion in the path.” (Meyer)</a:t>
            </a:r>
          </a:p>
          <a:p>
            <a:endParaRPr lang="en-US" dirty="0"/>
          </a:p>
        </p:txBody>
      </p:sp>
      <p:sp>
        <p:nvSpPr>
          <p:cNvPr id="4" name="TextBox 3">
            <a:extLst>
              <a:ext uri="{FF2B5EF4-FFF2-40B4-BE49-F238E27FC236}">
                <a16:creationId xmlns:a16="http://schemas.microsoft.com/office/drawing/2014/main" id="{4B3B7ACF-583F-50A6-4B76-C7E7BC89799F}"/>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14:5-9</a:t>
            </a:r>
          </a:p>
        </p:txBody>
      </p:sp>
    </p:spTree>
    <p:extLst>
      <p:ext uri="{BB962C8B-B14F-4D97-AF65-F5344CB8AC3E}">
        <p14:creationId xmlns:p14="http://schemas.microsoft.com/office/powerpoint/2010/main" val="1876111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BE3982DB-3ADA-0208-9052-30CE0CA9D0D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C2B7AF-050C-DC7F-93B0-5A0F66379C18}"/>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2800" b="1" dirty="0">
              <a:solidFill>
                <a:schemeClr val="bg1"/>
              </a:solidFill>
            </a:endParaRPr>
          </a:p>
          <a:p>
            <a:pPr marL="0" indent="0" algn="ctr">
              <a:buNone/>
            </a:pPr>
            <a:r>
              <a:rPr lang="en-US" sz="2800" i="1" dirty="0">
                <a:solidFill>
                  <a:schemeClr val="bg1"/>
                </a:solidFill>
              </a:rPr>
              <a:t>“Walk in the Spirit, and you shall not fulfill the lust of the flesh.” (Gal 5:16)</a:t>
            </a:r>
          </a:p>
          <a:p>
            <a:pPr marL="0" indent="0" algn="ctr">
              <a:buNone/>
            </a:pPr>
            <a:r>
              <a:rPr lang="en-US" sz="1050" i="1" dirty="0">
                <a:solidFill>
                  <a:schemeClr val="bg1"/>
                </a:solidFill>
              </a:rPr>
              <a:t> </a:t>
            </a:r>
          </a:p>
          <a:p>
            <a:pPr marL="0" indent="0" algn="ctr">
              <a:buNone/>
            </a:pPr>
            <a:r>
              <a:rPr lang="en-US" sz="2800" i="1" dirty="0">
                <a:solidFill>
                  <a:schemeClr val="bg1"/>
                </a:solidFill>
              </a:rPr>
              <a:t>“If we live in the Spirit, let us also walk in the Spirit.” (Gal 5:25)</a:t>
            </a:r>
          </a:p>
          <a:p>
            <a:pPr marL="0" indent="0" algn="ctr">
              <a:buNone/>
            </a:pPr>
            <a:endParaRPr lang="en-US" sz="1050" dirty="0">
              <a:solidFill>
                <a:srgbClr val="8EFA00"/>
              </a:solidFill>
            </a:endParaRPr>
          </a:p>
          <a:p>
            <a:pPr marL="0" indent="0" algn="ctr">
              <a:buNone/>
            </a:pPr>
            <a:r>
              <a:rPr lang="en-US" sz="2800" dirty="0">
                <a:solidFill>
                  <a:srgbClr val="8EFA00"/>
                </a:solidFill>
              </a:rPr>
              <a:t>Samson is experiencing  moments of Spirit empowerment without demonstrating consistent Spirit-governed living.</a:t>
            </a:r>
          </a:p>
          <a:p>
            <a:pPr marL="0" indent="0" algn="ctr">
              <a:buNone/>
            </a:pPr>
            <a:endParaRPr lang="en-US" sz="2800" dirty="0"/>
          </a:p>
          <a:p>
            <a:endParaRPr lang="en-US" dirty="0"/>
          </a:p>
        </p:txBody>
      </p:sp>
      <p:sp>
        <p:nvSpPr>
          <p:cNvPr id="4" name="TextBox 3">
            <a:extLst>
              <a:ext uri="{FF2B5EF4-FFF2-40B4-BE49-F238E27FC236}">
                <a16:creationId xmlns:a16="http://schemas.microsoft.com/office/drawing/2014/main" id="{44932744-EA84-8687-A5EC-540BC1334DA4}"/>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14:5-9</a:t>
            </a:r>
          </a:p>
        </p:txBody>
      </p:sp>
    </p:spTree>
    <p:extLst>
      <p:ext uri="{BB962C8B-B14F-4D97-AF65-F5344CB8AC3E}">
        <p14:creationId xmlns:p14="http://schemas.microsoft.com/office/powerpoint/2010/main" val="34056020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D4F2F32F-0680-9CED-7B6A-B31498F6C93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6BB90D-9117-4718-61A6-A35F37945210}"/>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2800" b="1" dirty="0">
              <a:solidFill>
                <a:schemeClr val="bg1"/>
              </a:solidFill>
            </a:endParaRPr>
          </a:p>
          <a:p>
            <a:pPr marL="0" indent="0" algn="ctr">
              <a:buNone/>
            </a:pPr>
            <a:r>
              <a:rPr lang="en-US" dirty="0"/>
              <a:t>	</a:t>
            </a:r>
            <a:r>
              <a:rPr lang="en-US" sz="2800" dirty="0">
                <a:solidFill>
                  <a:schemeClr val="bg1"/>
                </a:solidFill>
              </a:rPr>
              <a:t>Samson is entering their social world.</a:t>
            </a:r>
          </a:p>
          <a:p>
            <a:pPr marL="0" indent="0" algn="ctr">
              <a:buNone/>
            </a:pPr>
            <a:r>
              <a:rPr lang="en-US" sz="1050" dirty="0">
                <a:solidFill>
                  <a:schemeClr val="bg1"/>
                </a:solidFill>
              </a:rPr>
              <a:t>	</a:t>
            </a:r>
          </a:p>
          <a:p>
            <a:pPr marL="0" indent="0" algn="ctr">
              <a:buNone/>
            </a:pPr>
            <a:r>
              <a:rPr lang="en-US" sz="2800" dirty="0">
                <a:solidFill>
                  <a:schemeClr val="bg1"/>
                </a:solidFill>
              </a:rPr>
              <a:t>He is alone in enemy territory; he is being absorbed into their culture.</a:t>
            </a:r>
          </a:p>
          <a:p>
            <a:pPr marL="0" indent="0" algn="ctr">
              <a:buNone/>
            </a:pPr>
            <a:endParaRPr lang="en-US" sz="1050" dirty="0">
              <a:solidFill>
                <a:schemeClr val="bg1"/>
              </a:solidFill>
            </a:endParaRPr>
          </a:p>
          <a:p>
            <a:pPr marL="0" indent="0" algn="ctr">
              <a:buNone/>
            </a:pPr>
            <a:r>
              <a:rPr lang="en-US" sz="2800" dirty="0">
                <a:solidFill>
                  <a:srgbClr val="8EFA00"/>
                </a:solidFill>
              </a:rPr>
              <a:t>The deliverer of Israel is socially surrounded by the oppressor.</a:t>
            </a:r>
          </a:p>
          <a:p>
            <a:pPr marL="0" indent="0" algn="ctr">
              <a:buNone/>
            </a:pPr>
            <a:endParaRPr lang="en-US" dirty="0"/>
          </a:p>
          <a:p>
            <a:pPr marL="0" indent="0" algn="ctr">
              <a:buNone/>
            </a:pPr>
            <a:endParaRPr lang="en-US" sz="2800" dirty="0"/>
          </a:p>
          <a:p>
            <a:endParaRPr lang="en-US" dirty="0"/>
          </a:p>
        </p:txBody>
      </p:sp>
      <p:sp>
        <p:nvSpPr>
          <p:cNvPr id="4" name="TextBox 3">
            <a:extLst>
              <a:ext uri="{FF2B5EF4-FFF2-40B4-BE49-F238E27FC236}">
                <a16:creationId xmlns:a16="http://schemas.microsoft.com/office/drawing/2014/main" id="{8AD4514A-8535-DFC0-EAAA-EE385278038C}"/>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14:10-11</a:t>
            </a:r>
          </a:p>
        </p:txBody>
      </p:sp>
    </p:spTree>
    <p:extLst>
      <p:ext uri="{BB962C8B-B14F-4D97-AF65-F5344CB8AC3E}">
        <p14:creationId xmlns:p14="http://schemas.microsoft.com/office/powerpoint/2010/main" val="517357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09D9774B-E22C-8129-1C21-CD346958550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28545A-581E-0B36-7452-709550414ACE}"/>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dirty="0"/>
          </a:p>
          <a:p>
            <a:pPr marL="0" indent="0" algn="ctr">
              <a:buNone/>
            </a:pPr>
            <a:r>
              <a:rPr lang="en-US" sz="3000" i="1" dirty="0">
                <a:solidFill>
                  <a:schemeClr val="bg1"/>
                </a:solidFill>
              </a:rPr>
              <a:t>“Let me pose a riddle to you…”</a:t>
            </a:r>
          </a:p>
          <a:p>
            <a:pPr marL="0" indent="0" algn="ctr">
              <a:buNone/>
            </a:pPr>
            <a:endParaRPr lang="en-US" sz="1100" b="1" dirty="0">
              <a:solidFill>
                <a:schemeClr val="bg1"/>
              </a:solidFill>
            </a:endParaRPr>
          </a:p>
          <a:p>
            <a:pPr marL="0" indent="0" algn="ctr">
              <a:buNone/>
            </a:pPr>
            <a:r>
              <a:rPr lang="en-US" sz="3000" dirty="0">
                <a:solidFill>
                  <a:schemeClr val="bg1"/>
                </a:solidFill>
              </a:rPr>
              <a:t>Samson’s character:</a:t>
            </a:r>
          </a:p>
          <a:p>
            <a:pPr marL="0" indent="0" algn="ctr">
              <a:buNone/>
            </a:pPr>
            <a:r>
              <a:rPr lang="en-US" sz="3000" dirty="0">
                <a:solidFill>
                  <a:schemeClr val="bg1"/>
                </a:solidFill>
              </a:rPr>
              <a:t>Competitive, Provocative &amp; Cocky </a:t>
            </a:r>
          </a:p>
          <a:p>
            <a:pPr marL="0" indent="0" algn="ctr">
              <a:buNone/>
            </a:pPr>
            <a:endParaRPr lang="en-US" sz="1050" dirty="0">
              <a:solidFill>
                <a:schemeClr val="bg1"/>
              </a:solidFill>
            </a:endParaRPr>
          </a:p>
          <a:p>
            <a:pPr marL="0" indent="0" algn="ctr">
              <a:buNone/>
            </a:pPr>
            <a:r>
              <a:rPr lang="en-US" sz="3000" dirty="0">
                <a:solidFill>
                  <a:srgbClr val="8EFA00"/>
                </a:solidFill>
              </a:rPr>
              <a:t>Confident to the point of arrogance</a:t>
            </a:r>
          </a:p>
          <a:p>
            <a:pPr marL="0" indent="0" algn="ctr">
              <a:buNone/>
            </a:pPr>
            <a:endParaRPr lang="en-US" dirty="0"/>
          </a:p>
          <a:p>
            <a:pPr marL="0" indent="0" algn="ctr">
              <a:buNone/>
            </a:pPr>
            <a:endParaRPr lang="en-US" sz="2800" dirty="0"/>
          </a:p>
          <a:p>
            <a:endParaRPr lang="en-US" dirty="0"/>
          </a:p>
        </p:txBody>
      </p:sp>
      <p:sp>
        <p:nvSpPr>
          <p:cNvPr id="4" name="TextBox 3">
            <a:extLst>
              <a:ext uri="{FF2B5EF4-FFF2-40B4-BE49-F238E27FC236}">
                <a16:creationId xmlns:a16="http://schemas.microsoft.com/office/drawing/2014/main" id="{07BC60A1-8FA9-27F1-7FD2-61942165921E}"/>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14:12-14</a:t>
            </a:r>
          </a:p>
        </p:txBody>
      </p:sp>
    </p:spTree>
    <p:extLst>
      <p:ext uri="{BB962C8B-B14F-4D97-AF65-F5344CB8AC3E}">
        <p14:creationId xmlns:p14="http://schemas.microsoft.com/office/powerpoint/2010/main" val="146284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019BF1D5-591D-583F-9511-905530A2261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E7785E-0AC3-2795-66A0-442FE8AE7D22}"/>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dirty="0"/>
          </a:p>
          <a:p>
            <a:pPr marL="0" indent="0" algn="ctr">
              <a:buNone/>
            </a:pPr>
            <a:r>
              <a:rPr lang="en-US" sz="3000" i="1" dirty="0">
                <a:solidFill>
                  <a:schemeClr val="bg1"/>
                </a:solidFill>
              </a:rPr>
              <a:t>“Let me pose a riddle to you…”</a:t>
            </a:r>
          </a:p>
          <a:p>
            <a:pPr marL="0" indent="0" algn="ctr">
              <a:buNone/>
            </a:pPr>
            <a:endParaRPr lang="en-US" sz="1100" b="1" dirty="0">
              <a:solidFill>
                <a:schemeClr val="bg1"/>
              </a:solidFill>
            </a:endParaRPr>
          </a:p>
          <a:p>
            <a:pPr marL="0" indent="0" algn="ctr">
              <a:buNone/>
            </a:pPr>
            <a:r>
              <a:rPr lang="en-US" sz="2800" dirty="0">
                <a:solidFill>
                  <a:schemeClr val="bg1"/>
                </a:solidFill>
              </a:rPr>
              <a:t>He Turned a Sacred Moment into a Wager; a Spirit-enabled victory into ego-fueled competition.</a:t>
            </a:r>
          </a:p>
          <a:p>
            <a:pPr marL="0" indent="0" algn="ctr">
              <a:buNone/>
            </a:pPr>
            <a:r>
              <a:rPr lang="en-US" sz="2800" dirty="0">
                <a:solidFill>
                  <a:schemeClr val="bg1"/>
                </a:solidFill>
              </a:rPr>
              <a:t>Acts 8</a:t>
            </a:r>
          </a:p>
          <a:p>
            <a:pPr marL="0" indent="0" algn="ctr">
              <a:buNone/>
            </a:pPr>
            <a:endParaRPr lang="en-US" sz="1050" dirty="0">
              <a:solidFill>
                <a:schemeClr val="bg1"/>
              </a:solidFill>
            </a:endParaRPr>
          </a:p>
          <a:p>
            <a:pPr marL="0" indent="0" algn="ctr">
              <a:buNone/>
            </a:pPr>
            <a:r>
              <a:rPr lang="en-US" sz="2800" dirty="0">
                <a:solidFill>
                  <a:srgbClr val="8EFA00"/>
                </a:solidFill>
              </a:rPr>
              <a:t>The gift becomes platform - The miracle becomes currency.</a:t>
            </a:r>
          </a:p>
          <a:p>
            <a:pPr marL="0" indent="0" algn="ctr">
              <a:buNone/>
            </a:pPr>
            <a:endParaRPr lang="en-US" sz="1050" dirty="0">
              <a:solidFill>
                <a:schemeClr val="bg1"/>
              </a:solidFill>
            </a:endParaRPr>
          </a:p>
          <a:p>
            <a:pPr marL="0" indent="0" algn="ctr">
              <a:buNone/>
            </a:pPr>
            <a:endParaRPr lang="en-US" dirty="0"/>
          </a:p>
          <a:p>
            <a:pPr marL="0" indent="0" algn="ctr">
              <a:buNone/>
            </a:pPr>
            <a:endParaRPr lang="en-US" sz="2800" dirty="0"/>
          </a:p>
          <a:p>
            <a:endParaRPr lang="en-US" dirty="0"/>
          </a:p>
        </p:txBody>
      </p:sp>
      <p:sp>
        <p:nvSpPr>
          <p:cNvPr id="4" name="TextBox 3">
            <a:extLst>
              <a:ext uri="{FF2B5EF4-FFF2-40B4-BE49-F238E27FC236}">
                <a16:creationId xmlns:a16="http://schemas.microsoft.com/office/drawing/2014/main" id="{DB2D4A03-797F-F3DC-FC70-51DAC875B3E9}"/>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14:12-14</a:t>
            </a:r>
          </a:p>
        </p:txBody>
      </p:sp>
    </p:spTree>
    <p:extLst>
      <p:ext uri="{BB962C8B-B14F-4D97-AF65-F5344CB8AC3E}">
        <p14:creationId xmlns:p14="http://schemas.microsoft.com/office/powerpoint/2010/main" val="923887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7040A6B1-F350-7C40-A0FF-88C7F747FFA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124E66-1BE8-6A27-836E-23D058A4CAA8}"/>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dirty="0"/>
          </a:p>
          <a:p>
            <a:pPr marL="0" indent="0" algn="ctr">
              <a:buNone/>
            </a:pPr>
            <a:r>
              <a:rPr lang="en-US" sz="3000" i="1" dirty="0">
                <a:solidFill>
                  <a:schemeClr val="bg1"/>
                </a:solidFill>
              </a:rPr>
              <a:t>“She pressed him…”</a:t>
            </a:r>
          </a:p>
          <a:p>
            <a:pPr marL="0" indent="0" algn="ctr">
              <a:buNone/>
            </a:pPr>
            <a:r>
              <a:rPr lang="en-US" sz="3000" dirty="0">
                <a:solidFill>
                  <a:schemeClr val="bg1"/>
                </a:solidFill>
              </a:rPr>
              <a:t>Relentless urging.</a:t>
            </a:r>
          </a:p>
          <a:p>
            <a:pPr marL="0" indent="0" algn="ctr">
              <a:buNone/>
            </a:pPr>
            <a:endParaRPr lang="en-US" sz="3000" dirty="0">
              <a:solidFill>
                <a:schemeClr val="bg1"/>
              </a:solidFill>
            </a:endParaRPr>
          </a:p>
          <a:p>
            <a:pPr marL="0" indent="0" algn="ctr">
              <a:buNone/>
            </a:pPr>
            <a:r>
              <a:rPr lang="en-US" sz="3000" i="1" dirty="0">
                <a:solidFill>
                  <a:schemeClr val="bg1"/>
                </a:solidFill>
              </a:rPr>
              <a:t>“…you plowed with my heifer…”</a:t>
            </a:r>
          </a:p>
          <a:p>
            <a:pPr marL="0" indent="0" algn="ctr">
              <a:buNone/>
            </a:pPr>
            <a:r>
              <a:rPr lang="en-US" sz="3000" dirty="0">
                <a:solidFill>
                  <a:srgbClr val="8EFA00"/>
                </a:solidFill>
              </a:rPr>
              <a:t>“You used my cow!”</a:t>
            </a:r>
            <a:endParaRPr lang="en-US" sz="2800" dirty="0">
              <a:solidFill>
                <a:srgbClr val="8EFA00"/>
              </a:solidFill>
            </a:endParaRPr>
          </a:p>
          <a:p>
            <a:pPr marL="0" indent="0" algn="ctr">
              <a:buNone/>
            </a:pPr>
            <a:endParaRPr lang="en-US" dirty="0"/>
          </a:p>
          <a:p>
            <a:pPr marL="0" indent="0" algn="ctr">
              <a:buNone/>
            </a:pPr>
            <a:endParaRPr lang="en-US" sz="2800" dirty="0"/>
          </a:p>
          <a:p>
            <a:endParaRPr lang="en-US" dirty="0"/>
          </a:p>
        </p:txBody>
      </p:sp>
      <p:sp>
        <p:nvSpPr>
          <p:cNvPr id="4" name="TextBox 3">
            <a:extLst>
              <a:ext uri="{FF2B5EF4-FFF2-40B4-BE49-F238E27FC236}">
                <a16:creationId xmlns:a16="http://schemas.microsoft.com/office/drawing/2014/main" id="{CACA9EA4-C8A3-6F6A-C857-E2D7D60BF382}"/>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14:15-18</a:t>
            </a:r>
          </a:p>
        </p:txBody>
      </p:sp>
    </p:spTree>
    <p:extLst>
      <p:ext uri="{BB962C8B-B14F-4D97-AF65-F5344CB8AC3E}">
        <p14:creationId xmlns:p14="http://schemas.microsoft.com/office/powerpoint/2010/main" val="423533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02B2447D-2EB3-8D12-E3D6-2B247B2930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12A490-1AAC-FD1D-215A-2AD7DC4BE245}"/>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dirty="0"/>
          </a:p>
          <a:p>
            <a:pPr marL="0" indent="0" algn="ctr">
              <a:buNone/>
            </a:pPr>
            <a:r>
              <a:rPr lang="en-US" sz="2800" dirty="0">
                <a:solidFill>
                  <a:schemeClr val="bg1"/>
                </a:solidFill>
              </a:rPr>
              <a:t>“Then the Spirit of the LORD came upon him mightily…”</a:t>
            </a:r>
          </a:p>
          <a:p>
            <a:pPr marL="0" indent="0" algn="ctr">
              <a:buNone/>
            </a:pPr>
            <a:endParaRPr lang="en-US" sz="1050" dirty="0">
              <a:solidFill>
                <a:schemeClr val="bg1"/>
              </a:solidFill>
            </a:endParaRPr>
          </a:p>
          <a:p>
            <a:pPr marL="0" indent="0" algn="ctr">
              <a:buNone/>
            </a:pPr>
            <a:r>
              <a:rPr lang="en-US" sz="2800" dirty="0">
                <a:solidFill>
                  <a:schemeClr val="bg1"/>
                </a:solidFill>
              </a:rPr>
              <a:t>Divine empowerment for deliverance, not moral approval.</a:t>
            </a:r>
          </a:p>
          <a:p>
            <a:pPr marL="0" indent="0" algn="ctr">
              <a:buNone/>
            </a:pPr>
            <a:endParaRPr lang="en-US" sz="1050" dirty="0">
              <a:solidFill>
                <a:schemeClr val="bg1"/>
              </a:solidFill>
            </a:endParaRPr>
          </a:p>
          <a:p>
            <a:pPr marL="0" indent="0" algn="ctr">
              <a:buNone/>
            </a:pPr>
            <a:r>
              <a:rPr lang="en-US" sz="2800" dirty="0">
                <a:solidFill>
                  <a:schemeClr val="bg1"/>
                </a:solidFill>
              </a:rPr>
              <a:t>Again, we see the doctrinal tension:</a:t>
            </a:r>
          </a:p>
          <a:p>
            <a:pPr marL="0" indent="0" algn="ctr">
              <a:buNone/>
            </a:pPr>
            <a:r>
              <a:rPr lang="en-US" sz="2800" dirty="0">
                <a:solidFill>
                  <a:schemeClr val="bg1"/>
                </a:solidFill>
              </a:rPr>
              <a:t>	Samson acts from flesh; God acts from purpose.</a:t>
            </a:r>
          </a:p>
          <a:p>
            <a:pPr marL="0" indent="0" algn="ctr">
              <a:buNone/>
            </a:pPr>
            <a:r>
              <a:rPr lang="en-US" sz="2800" dirty="0">
                <a:solidFill>
                  <a:srgbClr val="8EFA00"/>
                </a:solidFill>
              </a:rPr>
              <a:t>	Both are true at once.</a:t>
            </a:r>
          </a:p>
          <a:p>
            <a:pPr marL="0" indent="0" algn="ctr">
              <a:buNone/>
            </a:pPr>
            <a:endParaRPr lang="en-US" dirty="0"/>
          </a:p>
          <a:p>
            <a:pPr marL="0" indent="0" algn="ctr">
              <a:buNone/>
            </a:pPr>
            <a:endParaRPr lang="en-US" sz="2800" dirty="0"/>
          </a:p>
          <a:p>
            <a:endParaRPr lang="en-US" dirty="0"/>
          </a:p>
        </p:txBody>
      </p:sp>
      <p:sp>
        <p:nvSpPr>
          <p:cNvPr id="4" name="TextBox 3">
            <a:extLst>
              <a:ext uri="{FF2B5EF4-FFF2-40B4-BE49-F238E27FC236}">
                <a16:creationId xmlns:a16="http://schemas.microsoft.com/office/drawing/2014/main" id="{D1CA59E8-5C37-5CFC-2398-52F1E04FFC61}"/>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14:19-20</a:t>
            </a:r>
          </a:p>
        </p:txBody>
      </p:sp>
    </p:spTree>
    <p:extLst>
      <p:ext uri="{BB962C8B-B14F-4D97-AF65-F5344CB8AC3E}">
        <p14:creationId xmlns:p14="http://schemas.microsoft.com/office/powerpoint/2010/main" val="2091091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02B756F5-D81A-F0C0-A789-520DCFD67F1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6512F5-70C0-ADB8-56EC-C997EB1C9900}"/>
              </a:ext>
            </a:extLst>
          </p:cNvPr>
          <p:cNvSpPr>
            <a:spLocks noGrp="1"/>
          </p:cNvSpPr>
          <p:nvPr>
            <p:ph idx="1"/>
          </p:nvPr>
        </p:nvSpPr>
        <p:spPr>
          <a:xfrm>
            <a:off x="605481" y="701122"/>
            <a:ext cx="10985157" cy="4599928"/>
          </a:xfrm>
          <a:solidFill>
            <a:srgbClr val="4A9AD6"/>
          </a:solidFill>
          <a:ln w="57150">
            <a:solidFill>
              <a:schemeClr val="bg1"/>
            </a:solidFill>
          </a:ln>
        </p:spPr>
        <p:txBody>
          <a:bodyPr>
            <a:normAutofit/>
          </a:bodyPr>
          <a:lstStyle/>
          <a:p>
            <a:pPr marL="0" indent="0" algn="ctr">
              <a:buNone/>
            </a:pPr>
            <a:endParaRPr lang="en-US" sz="3200" b="1" i="1" dirty="0">
              <a:solidFill>
                <a:schemeClr val="bg1"/>
              </a:solidFill>
            </a:endParaRPr>
          </a:p>
          <a:p>
            <a:pPr marL="0" indent="0" algn="ctr">
              <a:buNone/>
            </a:pPr>
            <a:r>
              <a:rPr lang="en-US" sz="2800" i="1" dirty="0">
                <a:solidFill>
                  <a:schemeClr val="bg1"/>
                </a:solidFill>
              </a:rPr>
              <a:t>Now Samson went down to Timnah and saw a woman in Timnah of the daughters of the Philistines. So, he went up and told his father and mother, saying, "I have seen a woman in Timnah of the daughters of the Philistines; now therefore, get her for me as a wife."</a:t>
            </a:r>
          </a:p>
          <a:p>
            <a:pPr marL="0" indent="0" algn="ctr">
              <a:buNone/>
            </a:pPr>
            <a:r>
              <a:rPr lang="en-US" dirty="0"/>
              <a:t> </a:t>
            </a:r>
          </a:p>
          <a:p>
            <a:pPr marL="0" indent="0" algn="ctr">
              <a:buNone/>
            </a:pPr>
            <a:endParaRPr lang="en-US" sz="3200" b="1" dirty="0"/>
          </a:p>
          <a:p>
            <a:endParaRPr lang="en-US" dirty="0"/>
          </a:p>
        </p:txBody>
      </p:sp>
      <p:sp>
        <p:nvSpPr>
          <p:cNvPr id="4" name="TextBox 3">
            <a:extLst>
              <a:ext uri="{FF2B5EF4-FFF2-40B4-BE49-F238E27FC236}">
                <a16:creationId xmlns:a16="http://schemas.microsoft.com/office/drawing/2014/main" id="{6CDC4BAC-8DEB-10A7-D16A-8AA2F6728DAD}"/>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14:1-5</a:t>
            </a:r>
          </a:p>
        </p:txBody>
      </p:sp>
    </p:spTree>
    <p:extLst>
      <p:ext uri="{BB962C8B-B14F-4D97-AF65-F5344CB8AC3E}">
        <p14:creationId xmlns:p14="http://schemas.microsoft.com/office/powerpoint/2010/main" val="855676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FB56882F-979F-1F74-3553-AEB009695B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C902DA-C10D-FDA4-75A2-FD98EAC87AFB}"/>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dirty="0"/>
          </a:p>
          <a:p>
            <a:pPr marL="0" indent="0" algn="ctr">
              <a:buNone/>
            </a:pPr>
            <a:r>
              <a:rPr lang="en-US" sz="2800" dirty="0">
                <a:solidFill>
                  <a:schemeClr val="bg1"/>
                </a:solidFill>
              </a:rPr>
              <a:t>Leadership Warnings</a:t>
            </a:r>
          </a:p>
          <a:p>
            <a:pPr marL="0" indent="0" algn="ctr">
              <a:buNone/>
            </a:pPr>
            <a:endParaRPr lang="en-US" sz="1050" dirty="0">
              <a:solidFill>
                <a:schemeClr val="bg1"/>
              </a:solidFill>
            </a:endParaRPr>
          </a:p>
          <a:p>
            <a:pPr marL="0" indent="0" algn="ctr">
              <a:buNone/>
            </a:pPr>
            <a:r>
              <a:rPr lang="en-US" sz="2800" b="1" dirty="0">
                <a:solidFill>
                  <a:schemeClr val="bg1"/>
                </a:solidFill>
              </a:rPr>
              <a:t>You can be empowered for impact while being governed by emotion.</a:t>
            </a:r>
          </a:p>
          <a:p>
            <a:pPr marL="0" indent="0" algn="ctr">
              <a:buNone/>
            </a:pPr>
            <a:endParaRPr lang="en-US" sz="1050" dirty="0">
              <a:solidFill>
                <a:schemeClr val="bg1"/>
              </a:solidFill>
            </a:endParaRPr>
          </a:p>
          <a:p>
            <a:pPr marL="0" lvl="0" indent="0" algn="ctr">
              <a:buNone/>
            </a:pPr>
            <a:r>
              <a:rPr lang="en-US" sz="2800" dirty="0">
                <a:solidFill>
                  <a:srgbClr val="8EFA00"/>
                </a:solidFill>
              </a:rPr>
              <a:t>Giftedness does not equal maturity.</a:t>
            </a:r>
          </a:p>
        </p:txBody>
      </p:sp>
      <p:sp>
        <p:nvSpPr>
          <p:cNvPr id="4" name="TextBox 3">
            <a:extLst>
              <a:ext uri="{FF2B5EF4-FFF2-40B4-BE49-F238E27FC236}">
                <a16:creationId xmlns:a16="http://schemas.microsoft.com/office/drawing/2014/main" id="{CFFFB9EA-33DB-1818-CE6A-45166F244B4D}"/>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reflections</a:t>
            </a:r>
          </a:p>
        </p:txBody>
      </p:sp>
    </p:spTree>
    <p:extLst>
      <p:ext uri="{BB962C8B-B14F-4D97-AF65-F5344CB8AC3E}">
        <p14:creationId xmlns:p14="http://schemas.microsoft.com/office/powerpoint/2010/main" val="42039771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F0DE240C-4A06-3120-14BB-5A87B4E51ED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B4F15D-AF65-0651-6791-C7DBFAF612A6}"/>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dirty="0"/>
          </a:p>
          <a:p>
            <a:pPr marL="0" indent="0" algn="ctr">
              <a:buNone/>
            </a:pPr>
            <a:r>
              <a:rPr lang="en-US" sz="2800" dirty="0">
                <a:solidFill>
                  <a:schemeClr val="bg1"/>
                </a:solidFill>
              </a:rPr>
              <a:t>Leadership Warnings</a:t>
            </a:r>
          </a:p>
          <a:p>
            <a:pPr marL="0" indent="0" algn="ctr">
              <a:buNone/>
            </a:pPr>
            <a:endParaRPr lang="en-US" sz="1050" b="1" dirty="0">
              <a:solidFill>
                <a:schemeClr val="bg1"/>
              </a:solidFill>
            </a:endParaRPr>
          </a:p>
          <a:p>
            <a:pPr marL="0" indent="0" algn="ctr">
              <a:buNone/>
            </a:pPr>
            <a:r>
              <a:rPr lang="en-US" sz="2800" b="1" dirty="0">
                <a:solidFill>
                  <a:schemeClr val="bg1"/>
                </a:solidFill>
              </a:rPr>
              <a:t>You can win battles and lose intimacy.</a:t>
            </a:r>
            <a:endParaRPr lang="en-US" sz="2800" dirty="0">
              <a:solidFill>
                <a:schemeClr val="bg1"/>
              </a:solidFill>
            </a:endParaRPr>
          </a:p>
          <a:p>
            <a:pPr marL="0" indent="0" algn="ctr">
              <a:buNone/>
            </a:pPr>
            <a:endParaRPr lang="en-US" sz="1050" dirty="0">
              <a:solidFill>
                <a:schemeClr val="bg1"/>
              </a:solidFill>
            </a:endParaRPr>
          </a:p>
          <a:p>
            <a:pPr marL="0" indent="0" algn="ctr">
              <a:buNone/>
            </a:pPr>
            <a:r>
              <a:rPr lang="en-US" sz="2800" dirty="0">
                <a:solidFill>
                  <a:srgbClr val="8EFA00"/>
                </a:solidFill>
              </a:rPr>
              <a:t>Victory in public does not guarantee health in private.</a:t>
            </a:r>
            <a:endParaRPr lang="en-US" dirty="0">
              <a:solidFill>
                <a:srgbClr val="8EFA00"/>
              </a:solidFill>
            </a:endParaRPr>
          </a:p>
          <a:p>
            <a:pPr marL="0" indent="0" algn="ctr">
              <a:buNone/>
            </a:pPr>
            <a:endParaRPr lang="en-US" sz="2800" dirty="0"/>
          </a:p>
        </p:txBody>
      </p:sp>
      <p:sp>
        <p:nvSpPr>
          <p:cNvPr id="4" name="TextBox 3">
            <a:extLst>
              <a:ext uri="{FF2B5EF4-FFF2-40B4-BE49-F238E27FC236}">
                <a16:creationId xmlns:a16="http://schemas.microsoft.com/office/drawing/2014/main" id="{ACD967DD-CA8C-45B8-0903-8A2A0AC0D699}"/>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reflections</a:t>
            </a:r>
          </a:p>
        </p:txBody>
      </p:sp>
    </p:spTree>
    <p:extLst>
      <p:ext uri="{BB962C8B-B14F-4D97-AF65-F5344CB8AC3E}">
        <p14:creationId xmlns:p14="http://schemas.microsoft.com/office/powerpoint/2010/main" val="7881106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8EC81646-7840-6F20-1478-AA82298FF24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8477E0-7936-B829-E5CC-A2BAC5471873}"/>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dirty="0"/>
          </a:p>
          <a:p>
            <a:pPr marL="0" indent="0" algn="ctr">
              <a:buNone/>
            </a:pPr>
            <a:r>
              <a:rPr lang="en-US" sz="2800" dirty="0">
                <a:solidFill>
                  <a:schemeClr val="bg1"/>
                </a:solidFill>
              </a:rPr>
              <a:t>Leadership Warnings</a:t>
            </a:r>
          </a:p>
          <a:p>
            <a:pPr marL="0" indent="0" algn="ctr">
              <a:buNone/>
            </a:pPr>
            <a:endParaRPr lang="en-US" sz="2800" dirty="0">
              <a:solidFill>
                <a:schemeClr val="bg1"/>
              </a:solidFill>
            </a:endParaRPr>
          </a:p>
          <a:p>
            <a:pPr marL="0" indent="0" algn="ctr">
              <a:buNone/>
            </a:pPr>
            <a:r>
              <a:rPr lang="en-US" sz="2800" b="1" dirty="0">
                <a:solidFill>
                  <a:schemeClr val="bg1"/>
                </a:solidFill>
              </a:rPr>
              <a:t>You can fulfill obligations and still fracture relationships.</a:t>
            </a:r>
          </a:p>
          <a:p>
            <a:pPr marL="0" indent="0" algn="ctr">
              <a:buNone/>
            </a:pPr>
            <a:endParaRPr lang="en-US" sz="1050" dirty="0">
              <a:solidFill>
                <a:schemeClr val="bg1"/>
              </a:solidFill>
            </a:endParaRPr>
          </a:p>
          <a:p>
            <a:pPr marL="0" indent="0" algn="ctr">
              <a:buNone/>
            </a:pPr>
            <a:r>
              <a:rPr lang="en-US" sz="2800" dirty="0">
                <a:solidFill>
                  <a:srgbClr val="8EFA00"/>
                </a:solidFill>
              </a:rPr>
              <a:t>You can “do ministry” and still wound the people around you.</a:t>
            </a:r>
          </a:p>
        </p:txBody>
      </p:sp>
      <p:sp>
        <p:nvSpPr>
          <p:cNvPr id="4" name="TextBox 3">
            <a:extLst>
              <a:ext uri="{FF2B5EF4-FFF2-40B4-BE49-F238E27FC236}">
                <a16:creationId xmlns:a16="http://schemas.microsoft.com/office/drawing/2014/main" id="{27ECBE55-0AF0-A2EA-4D06-D73AAC97F573}"/>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reflections</a:t>
            </a:r>
          </a:p>
        </p:txBody>
      </p:sp>
    </p:spTree>
    <p:extLst>
      <p:ext uri="{BB962C8B-B14F-4D97-AF65-F5344CB8AC3E}">
        <p14:creationId xmlns:p14="http://schemas.microsoft.com/office/powerpoint/2010/main" val="38935862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6F9DC-82AA-FE80-B766-0B8A43E580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89C63F-84E3-FB14-0CD4-CC3DC475EC78}"/>
              </a:ext>
            </a:extLst>
          </p:cNvPr>
          <p:cNvSpPr>
            <a:spLocks noGrp="1"/>
          </p:cNvSpPr>
          <p:nvPr>
            <p:ph type="ctrTitle"/>
          </p:nvPr>
        </p:nvSpPr>
        <p:spPr>
          <a:xfrm>
            <a:off x="429768" y="5276088"/>
            <a:ext cx="11347704" cy="786384"/>
          </a:xfrm>
        </p:spPr>
        <p:txBody>
          <a:bodyPr anchor="b">
            <a:normAutofit/>
          </a:bodyPr>
          <a:lstStyle/>
          <a:p>
            <a:r>
              <a:rPr lang="en-US" sz="3600" i="1" dirty="0">
                <a:solidFill>
                  <a:schemeClr val="tx1"/>
                </a:solidFill>
                <a:latin typeface="+mn-lt"/>
              </a:rPr>
              <a:t>The Character of Samson</a:t>
            </a:r>
          </a:p>
        </p:txBody>
      </p:sp>
      <p:sp>
        <p:nvSpPr>
          <p:cNvPr id="3" name="Subtitle 2">
            <a:extLst>
              <a:ext uri="{FF2B5EF4-FFF2-40B4-BE49-F238E27FC236}">
                <a16:creationId xmlns:a16="http://schemas.microsoft.com/office/drawing/2014/main" id="{9DB50F93-A0CA-5476-3859-A999AE23F621}"/>
              </a:ext>
            </a:extLst>
          </p:cNvPr>
          <p:cNvSpPr>
            <a:spLocks noGrp="1"/>
          </p:cNvSpPr>
          <p:nvPr>
            <p:ph type="subTitle" idx="1"/>
          </p:nvPr>
        </p:nvSpPr>
        <p:spPr>
          <a:xfrm>
            <a:off x="429768" y="5980176"/>
            <a:ext cx="11347704" cy="530352"/>
          </a:xfrm>
        </p:spPr>
        <p:txBody>
          <a:bodyPr>
            <a:noAutofit/>
          </a:bodyPr>
          <a:lstStyle/>
          <a:p>
            <a:r>
              <a:rPr lang="en-US" sz="2800" i="1" dirty="0">
                <a:cs typeface="Calibri" panose="020F0502020204030204" pitchFamily="34" charset="0"/>
              </a:rPr>
              <a:t>Judges 14</a:t>
            </a:r>
          </a:p>
        </p:txBody>
      </p:sp>
      <p:pic>
        <p:nvPicPr>
          <p:cNvPr id="1026" name="Picture 2" descr="The House of Prayer">
            <a:extLst>
              <a:ext uri="{FF2B5EF4-FFF2-40B4-BE49-F238E27FC236}">
                <a16:creationId xmlns:a16="http://schemas.microsoft.com/office/drawing/2014/main" id="{531133B4-CD29-43E6-F7A3-5802048769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4828032"/>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51A6D23E-4681-4F54-6DA3-C34B78DA92F0}"/>
              </a:ext>
            </a:extLst>
          </p:cNvPr>
          <p:cNvSpPr/>
          <p:nvPr/>
        </p:nvSpPr>
        <p:spPr>
          <a:xfrm>
            <a:off x="3776094" y="968522"/>
            <a:ext cx="4269117" cy="769441"/>
          </a:xfrm>
          <a:prstGeom prst="rect">
            <a:avLst/>
          </a:prstGeom>
          <a:solidFill>
            <a:schemeClr val="bg1"/>
          </a:solidFill>
        </p:spPr>
        <p:txBody>
          <a:bodyPr wrap="none" lIns="91440" tIns="45720" rIns="91440" bIns="45720">
            <a:spAutoFit/>
          </a:bodyPr>
          <a:lstStyle/>
          <a:p>
            <a:pPr algn="ctr"/>
            <a:r>
              <a:rPr lang="en-US" sz="4400" b="1" i="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Ink Free" panose="03080402000500000000" pitchFamily="66" charset="0"/>
              </a:rPr>
              <a:t>Wednesday Night</a:t>
            </a:r>
          </a:p>
        </p:txBody>
      </p:sp>
    </p:spTree>
    <p:extLst>
      <p:ext uri="{BB962C8B-B14F-4D97-AF65-F5344CB8AC3E}">
        <p14:creationId xmlns:p14="http://schemas.microsoft.com/office/powerpoint/2010/main" val="2411955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342E8085-AE50-0380-37A7-CD63224AB5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29331A-9AC7-8184-2445-FD9D4A2BE160}"/>
              </a:ext>
            </a:extLst>
          </p:cNvPr>
          <p:cNvSpPr>
            <a:spLocks noGrp="1"/>
          </p:cNvSpPr>
          <p:nvPr>
            <p:ph idx="1"/>
          </p:nvPr>
        </p:nvSpPr>
        <p:spPr>
          <a:xfrm>
            <a:off x="605481" y="701122"/>
            <a:ext cx="10985157" cy="4599928"/>
          </a:xfrm>
          <a:solidFill>
            <a:srgbClr val="4A9AD6"/>
          </a:solidFill>
          <a:ln w="57150">
            <a:solidFill>
              <a:schemeClr val="bg1"/>
            </a:solidFill>
          </a:ln>
        </p:spPr>
        <p:txBody>
          <a:bodyPr>
            <a:normAutofit/>
          </a:bodyPr>
          <a:lstStyle/>
          <a:p>
            <a:pPr marL="0" indent="0" algn="ctr">
              <a:buNone/>
            </a:pPr>
            <a:endParaRPr lang="en-US" sz="1050" b="1" dirty="0">
              <a:solidFill>
                <a:schemeClr val="bg1"/>
              </a:solidFill>
            </a:endParaRPr>
          </a:p>
          <a:p>
            <a:pPr marL="0" indent="0" algn="ctr">
              <a:buNone/>
            </a:pPr>
            <a:endParaRPr lang="en-US" sz="1050" dirty="0">
              <a:solidFill>
                <a:schemeClr val="bg1"/>
              </a:solidFill>
            </a:endParaRPr>
          </a:p>
          <a:p>
            <a:pPr marL="0" indent="0" algn="ctr">
              <a:buNone/>
            </a:pPr>
            <a:r>
              <a:rPr lang="en-US" sz="2800" i="1" dirty="0">
                <a:solidFill>
                  <a:schemeClr val="bg1"/>
                </a:solidFill>
              </a:rPr>
              <a:t>Then his father and mother said to him, "Is there no woman among the daughters of your brethren, or among all my people, that you must go and get a wife from the uncircumcised Philistines?" And Samson said to his father, "Get her for me, for she pleases me well.”</a:t>
            </a:r>
            <a:endParaRPr lang="en-US" sz="3200" b="1" i="1" dirty="0"/>
          </a:p>
          <a:p>
            <a:endParaRPr lang="en-US" dirty="0"/>
          </a:p>
        </p:txBody>
      </p:sp>
      <p:sp>
        <p:nvSpPr>
          <p:cNvPr id="4" name="TextBox 3">
            <a:extLst>
              <a:ext uri="{FF2B5EF4-FFF2-40B4-BE49-F238E27FC236}">
                <a16:creationId xmlns:a16="http://schemas.microsoft.com/office/drawing/2014/main" id="{DD37FDD8-2178-51CB-7BFA-FFBAEFA4DCE4}"/>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14:1-5</a:t>
            </a:r>
          </a:p>
        </p:txBody>
      </p:sp>
    </p:spTree>
    <p:extLst>
      <p:ext uri="{BB962C8B-B14F-4D97-AF65-F5344CB8AC3E}">
        <p14:creationId xmlns:p14="http://schemas.microsoft.com/office/powerpoint/2010/main" val="2438399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B48E91B9-EF67-F5E2-BDD0-7C0534F1332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218D45-6E6A-3271-1F30-6810691EBCEE}"/>
              </a:ext>
            </a:extLst>
          </p:cNvPr>
          <p:cNvSpPr>
            <a:spLocks noGrp="1"/>
          </p:cNvSpPr>
          <p:nvPr>
            <p:ph idx="1"/>
          </p:nvPr>
        </p:nvSpPr>
        <p:spPr>
          <a:xfrm>
            <a:off x="605481" y="701122"/>
            <a:ext cx="10985157" cy="4599928"/>
          </a:xfrm>
          <a:solidFill>
            <a:srgbClr val="4A9AD6"/>
          </a:solidFill>
          <a:ln w="57150">
            <a:solidFill>
              <a:schemeClr val="bg1"/>
            </a:solidFill>
          </a:ln>
        </p:spPr>
        <p:txBody>
          <a:bodyPr>
            <a:normAutofit/>
          </a:bodyPr>
          <a:lstStyle/>
          <a:p>
            <a:pPr marL="0" indent="0" algn="ctr">
              <a:buNone/>
            </a:pPr>
            <a:endParaRPr lang="en-US" sz="1050" b="1" dirty="0">
              <a:solidFill>
                <a:schemeClr val="bg1"/>
              </a:solidFill>
            </a:endParaRPr>
          </a:p>
          <a:p>
            <a:pPr marL="0" indent="0" algn="ctr">
              <a:buNone/>
            </a:pPr>
            <a:endParaRPr lang="en-US" sz="1050" i="1" dirty="0">
              <a:solidFill>
                <a:schemeClr val="bg1"/>
              </a:solidFill>
            </a:endParaRPr>
          </a:p>
          <a:p>
            <a:pPr marL="0" indent="0" algn="ctr">
              <a:buNone/>
            </a:pPr>
            <a:r>
              <a:rPr lang="en-US" sz="2800" i="1" dirty="0">
                <a:solidFill>
                  <a:schemeClr val="bg1"/>
                </a:solidFill>
              </a:rPr>
              <a:t>But his father and mother did not know that it was of the LORD—that He was seeking an occasion to move against the Philistines. For at that time the Philistines had dominion over Israel. </a:t>
            </a:r>
          </a:p>
          <a:p>
            <a:pPr marL="0" indent="0" algn="ctr">
              <a:buNone/>
            </a:pPr>
            <a:endParaRPr lang="en-US" sz="3200" b="1" dirty="0"/>
          </a:p>
          <a:p>
            <a:endParaRPr lang="en-US" dirty="0"/>
          </a:p>
        </p:txBody>
      </p:sp>
      <p:sp>
        <p:nvSpPr>
          <p:cNvPr id="4" name="TextBox 3">
            <a:extLst>
              <a:ext uri="{FF2B5EF4-FFF2-40B4-BE49-F238E27FC236}">
                <a16:creationId xmlns:a16="http://schemas.microsoft.com/office/drawing/2014/main" id="{964F7993-953F-9C20-05A3-303E80840385}"/>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14:1-5</a:t>
            </a:r>
          </a:p>
        </p:txBody>
      </p:sp>
    </p:spTree>
    <p:extLst>
      <p:ext uri="{BB962C8B-B14F-4D97-AF65-F5344CB8AC3E}">
        <p14:creationId xmlns:p14="http://schemas.microsoft.com/office/powerpoint/2010/main" val="2997481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DB27EFD0-5332-CE13-B50B-FB8D2C0EDE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263AD6-B97B-6A35-111F-FEDC16130717}"/>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b="1" dirty="0">
              <a:solidFill>
                <a:schemeClr val="bg1"/>
              </a:solidFill>
            </a:endParaRPr>
          </a:p>
          <a:p>
            <a:pPr marL="0" indent="0" algn="ctr">
              <a:buNone/>
            </a:pPr>
            <a:endParaRPr lang="en-US" sz="1050" b="1" dirty="0">
              <a:solidFill>
                <a:schemeClr val="bg1"/>
              </a:solidFill>
            </a:endParaRPr>
          </a:p>
          <a:p>
            <a:pPr marL="0" indent="0" algn="ctr">
              <a:buNone/>
            </a:pPr>
            <a:r>
              <a:rPr lang="en-US" sz="2800" b="1" dirty="0">
                <a:solidFill>
                  <a:schemeClr val="bg1"/>
                </a:solidFill>
              </a:rPr>
              <a:t>Samson is a walking tension: God’s sovereign purpose riding on unstable human character.</a:t>
            </a:r>
          </a:p>
          <a:p>
            <a:pPr marL="0" indent="0" algn="ctr">
              <a:buNone/>
            </a:pPr>
            <a:endParaRPr lang="en-US" sz="1050" dirty="0">
              <a:solidFill>
                <a:schemeClr val="bg1"/>
              </a:solidFill>
            </a:endParaRPr>
          </a:p>
          <a:p>
            <a:pPr marL="0" indent="0" algn="ctr">
              <a:buNone/>
            </a:pPr>
            <a:r>
              <a:rPr lang="en-US" sz="2800" dirty="0">
                <a:solidFill>
                  <a:schemeClr val="bg1"/>
                </a:solidFill>
              </a:rPr>
              <a:t>“God writes straight lines with crooked sticks — and Samson was a crooked stick with big muscles.”</a:t>
            </a:r>
          </a:p>
          <a:p>
            <a:pPr marL="0" indent="0" algn="ctr">
              <a:buNone/>
            </a:pPr>
            <a:endParaRPr lang="en-US" sz="1050" dirty="0">
              <a:solidFill>
                <a:schemeClr val="bg1"/>
              </a:solidFill>
            </a:endParaRPr>
          </a:p>
          <a:p>
            <a:pPr marL="0" indent="0" algn="ctr">
              <a:buNone/>
            </a:pPr>
            <a:r>
              <a:rPr lang="en-US" sz="2800" i="1" dirty="0">
                <a:solidFill>
                  <a:srgbClr val="8EFA00"/>
                </a:solidFill>
              </a:rPr>
              <a:t>“…a man of splendid powers and gross weaknesses.” (Morgan)</a:t>
            </a:r>
            <a:endParaRPr lang="en-US" sz="3200" b="1" i="1" dirty="0">
              <a:solidFill>
                <a:srgbClr val="8EFA00"/>
              </a:solidFill>
              <a:latin typeface="Calibri" panose="020F0502020204030204" pitchFamily="34" charset="0"/>
              <a:cs typeface="Calibri" panose="020F0502020204030204" pitchFamily="34" charset="0"/>
            </a:endParaRPr>
          </a:p>
          <a:p>
            <a:endParaRPr lang="en-US" dirty="0"/>
          </a:p>
        </p:txBody>
      </p:sp>
      <p:sp>
        <p:nvSpPr>
          <p:cNvPr id="4" name="TextBox 3">
            <a:extLst>
              <a:ext uri="{FF2B5EF4-FFF2-40B4-BE49-F238E27FC236}">
                <a16:creationId xmlns:a16="http://schemas.microsoft.com/office/drawing/2014/main" id="{471AC35D-1930-DCC3-09FF-37860CE97D74}"/>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Introduction</a:t>
            </a:r>
          </a:p>
        </p:txBody>
      </p:sp>
    </p:spTree>
    <p:extLst>
      <p:ext uri="{BB962C8B-B14F-4D97-AF65-F5344CB8AC3E}">
        <p14:creationId xmlns:p14="http://schemas.microsoft.com/office/powerpoint/2010/main" val="44939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BF8DC46C-0ECF-789B-E50C-BD9EC390D9E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4427D0-7963-40BD-3D2B-3E36FCEF95E2}"/>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b="1" dirty="0">
              <a:solidFill>
                <a:schemeClr val="bg1"/>
              </a:solidFill>
            </a:endParaRPr>
          </a:p>
          <a:p>
            <a:pPr marL="0" indent="0" algn="ctr">
              <a:buNone/>
            </a:pPr>
            <a:endParaRPr lang="en-US" sz="1050" b="1" dirty="0">
              <a:solidFill>
                <a:schemeClr val="bg1"/>
              </a:solidFill>
            </a:endParaRPr>
          </a:p>
          <a:p>
            <a:pPr marL="0" indent="0" algn="ctr">
              <a:buNone/>
            </a:pPr>
            <a:r>
              <a:rPr lang="en-US" sz="2800" b="1" i="1" dirty="0">
                <a:solidFill>
                  <a:schemeClr val="bg1"/>
                </a:solidFill>
              </a:rPr>
              <a:t>“I have seen a woman…”</a:t>
            </a:r>
          </a:p>
          <a:p>
            <a:pPr marL="0" indent="0" algn="ctr">
              <a:buNone/>
            </a:pPr>
            <a:endParaRPr lang="en-US" sz="1050" b="1" i="1" dirty="0">
              <a:solidFill>
                <a:schemeClr val="bg1"/>
              </a:solidFill>
            </a:endParaRPr>
          </a:p>
          <a:p>
            <a:pPr marL="0" indent="0" algn="ctr">
              <a:buNone/>
            </a:pPr>
            <a:r>
              <a:rPr lang="en-US" sz="2800" dirty="0">
                <a:solidFill>
                  <a:schemeClr val="bg1"/>
                </a:solidFill>
                <a:latin typeface="Calibri" panose="020F0502020204030204" pitchFamily="34" charset="0"/>
                <a:cs typeface="Calibri" panose="020F0502020204030204" pitchFamily="34" charset="0"/>
              </a:rPr>
              <a:t>Eve - Gen 3:6; Achan - Jos 7:21</a:t>
            </a:r>
          </a:p>
          <a:p>
            <a:pPr marL="0" indent="0" algn="ctr">
              <a:buNone/>
            </a:pPr>
            <a:r>
              <a:rPr lang="en-US" sz="2800" dirty="0">
                <a:solidFill>
                  <a:schemeClr val="bg1"/>
                </a:solidFill>
                <a:latin typeface="Calibri" panose="020F0502020204030204" pitchFamily="34" charset="0"/>
                <a:cs typeface="Calibri" panose="020F0502020204030204" pitchFamily="34" charset="0"/>
              </a:rPr>
              <a:t>Mat 5:29, 1Jn 2:16</a:t>
            </a:r>
          </a:p>
          <a:p>
            <a:pPr marL="0" indent="0" algn="ctr">
              <a:buNone/>
            </a:pPr>
            <a:endParaRPr lang="en-US" sz="1050" dirty="0">
              <a:solidFill>
                <a:schemeClr val="bg1"/>
              </a:solidFill>
              <a:latin typeface="Calibri" panose="020F0502020204030204" pitchFamily="34" charset="0"/>
              <a:cs typeface="Calibri" panose="020F0502020204030204" pitchFamily="34" charset="0"/>
            </a:endParaRPr>
          </a:p>
          <a:p>
            <a:pPr marL="0" indent="0" algn="ctr">
              <a:buNone/>
            </a:pPr>
            <a:r>
              <a:rPr lang="en-US" sz="2800" dirty="0">
                <a:solidFill>
                  <a:srgbClr val="8EFA00"/>
                </a:solidFill>
              </a:rPr>
              <a:t>Samson is operating by appetite, not covenant.</a:t>
            </a:r>
            <a:endParaRPr lang="en-US" sz="2800" i="1" dirty="0">
              <a:solidFill>
                <a:srgbClr val="8EFA00"/>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C8C78118-E8AB-D4CF-72A8-125FC21DFFE5}"/>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14:1-2</a:t>
            </a:r>
          </a:p>
        </p:txBody>
      </p:sp>
    </p:spTree>
    <p:extLst>
      <p:ext uri="{BB962C8B-B14F-4D97-AF65-F5344CB8AC3E}">
        <p14:creationId xmlns:p14="http://schemas.microsoft.com/office/powerpoint/2010/main" val="463534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62BD0197-4478-0786-CD19-4481EF3BD20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0DF465-B9C5-9AC0-45AC-F746AE45171F}"/>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b="1" dirty="0">
              <a:solidFill>
                <a:schemeClr val="bg1"/>
              </a:solidFill>
            </a:endParaRPr>
          </a:p>
          <a:p>
            <a:pPr marL="0" indent="0" algn="ctr">
              <a:buNone/>
            </a:pPr>
            <a:endParaRPr lang="en-US" sz="1050" b="1" dirty="0">
              <a:solidFill>
                <a:schemeClr val="bg1"/>
              </a:solidFill>
            </a:endParaRPr>
          </a:p>
          <a:p>
            <a:pPr marL="0" indent="0" algn="ctr">
              <a:buNone/>
            </a:pPr>
            <a:r>
              <a:rPr lang="en-US" sz="2800" b="1" i="1" dirty="0">
                <a:solidFill>
                  <a:schemeClr val="bg1"/>
                </a:solidFill>
              </a:rPr>
              <a:t>“For she pleases me well.” - Lit: “She is right in my eyes.”</a:t>
            </a:r>
          </a:p>
          <a:p>
            <a:pPr marL="0" indent="0" algn="ctr">
              <a:buNone/>
            </a:pPr>
            <a:endParaRPr lang="en-US" sz="1050" dirty="0">
              <a:solidFill>
                <a:schemeClr val="bg1"/>
              </a:solidFill>
            </a:endParaRPr>
          </a:p>
          <a:p>
            <a:pPr marL="0" indent="0" algn="ctr">
              <a:buNone/>
            </a:pPr>
            <a:r>
              <a:rPr lang="en-US" sz="2800" dirty="0">
                <a:solidFill>
                  <a:schemeClr val="bg1"/>
                </a:solidFill>
              </a:rPr>
              <a:t>Echoing the moral slogan of the entire book: </a:t>
            </a:r>
          </a:p>
          <a:p>
            <a:pPr marL="0" indent="0">
              <a:buNone/>
            </a:pPr>
            <a:endParaRPr lang="en-US" sz="1050" dirty="0"/>
          </a:p>
          <a:p>
            <a:pPr marL="0" indent="0" algn="ctr">
              <a:buNone/>
            </a:pPr>
            <a:r>
              <a:rPr lang="en-US" sz="2800" i="1" dirty="0">
                <a:solidFill>
                  <a:srgbClr val="8EFA00"/>
                </a:solidFill>
              </a:rPr>
              <a:t>“Everyone did what was right in his own eyes.” (Judges 21:25)</a:t>
            </a:r>
          </a:p>
          <a:p>
            <a:pPr marL="0" indent="0" algn="ctr">
              <a:buNone/>
            </a:pPr>
            <a:endParaRPr lang="en-US" sz="1050" i="1" dirty="0">
              <a:solidFill>
                <a:schemeClr val="bg1"/>
              </a:solidFill>
            </a:endParaRPr>
          </a:p>
          <a:p>
            <a:pPr marL="0" indent="0" algn="ctr">
              <a:buNone/>
            </a:pPr>
            <a:endParaRPr lang="en-US" sz="2800" i="1" dirty="0">
              <a:solidFill>
                <a:schemeClr val="bg1"/>
              </a:solidFill>
            </a:endParaRPr>
          </a:p>
        </p:txBody>
      </p:sp>
      <p:sp>
        <p:nvSpPr>
          <p:cNvPr id="4" name="TextBox 3">
            <a:extLst>
              <a:ext uri="{FF2B5EF4-FFF2-40B4-BE49-F238E27FC236}">
                <a16:creationId xmlns:a16="http://schemas.microsoft.com/office/drawing/2014/main" id="{91B8E79E-6590-801B-8EEC-325418C0AD2D}"/>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14:1-2</a:t>
            </a:r>
          </a:p>
        </p:txBody>
      </p:sp>
    </p:spTree>
    <p:extLst>
      <p:ext uri="{BB962C8B-B14F-4D97-AF65-F5344CB8AC3E}">
        <p14:creationId xmlns:p14="http://schemas.microsoft.com/office/powerpoint/2010/main" val="579935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A8FE4758-BC1C-FB50-5423-0AA03C6CAA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E1B4F-66FD-1F15-30F9-A14B472049A1}"/>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b="1" dirty="0">
              <a:solidFill>
                <a:schemeClr val="bg1"/>
              </a:solidFill>
            </a:endParaRPr>
          </a:p>
          <a:p>
            <a:pPr marL="0" indent="0" algn="ctr">
              <a:buNone/>
            </a:pPr>
            <a:r>
              <a:rPr lang="en-US" sz="2800" i="1" dirty="0">
                <a:solidFill>
                  <a:schemeClr val="bg1"/>
                </a:solidFill>
              </a:rPr>
              <a:t>“I am my own moral authority.” </a:t>
            </a:r>
            <a:r>
              <a:rPr lang="en-US" sz="2800" dirty="0">
                <a:solidFill>
                  <a:schemeClr val="bg1"/>
                </a:solidFill>
              </a:rPr>
              <a:t>suggests</a:t>
            </a:r>
            <a:r>
              <a:rPr lang="en-US" sz="2800" i="1" dirty="0">
                <a:solidFill>
                  <a:schemeClr val="bg1"/>
                </a:solidFill>
              </a:rPr>
              <a:t>:</a:t>
            </a:r>
          </a:p>
          <a:p>
            <a:pPr marL="0" indent="0" algn="ctr">
              <a:buNone/>
            </a:pPr>
            <a:endParaRPr lang="en-US" sz="1050" dirty="0">
              <a:solidFill>
                <a:schemeClr val="bg1"/>
              </a:solidFill>
            </a:endParaRPr>
          </a:p>
          <a:p>
            <a:pPr marL="0" indent="0" algn="ctr">
              <a:buNone/>
            </a:pPr>
            <a:r>
              <a:rPr lang="en-US" sz="2800" dirty="0">
                <a:solidFill>
                  <a:schemeClr val="bg1"/>
                </a:solidFill>
              </a:rPr>
              <a:t>Personal perspective is final</a:t>
            </a:r>
          </a:p>
          <a:p>
            <a:pPr marL="0" indent="0" algn="ctr">
              <a:buNone/>
            </a:pPr>
            <a:r>
              <a:rPr lang="en-US" sz="2800" dirty="0">
                <a:solidFill>
                  <a:schemeClr val="bg1"/>
                </a:solidFill>
              </a:rPr>
              <a:t>But - (Pro 14:12)</a:t>
            </a:r>
          </a:p>
          <a:p>
            <a:pPr marL="0" indent="0" algn="ctr">
              <a:buNone/>
            </a:pPr>
            <a:r>
              <a:rPr lang="en-US" sz="2800" dirty="0">
                <a:solidFill>
                  <a:schemeClr val="bg1"/>
                </a:solidFill>
              </a:rPr>
              <a:t>Morality is fluid and self-serving</a:t>
            </a:r>
          </a:p>
          <a:p>
            <a:pPr marL="0" indent="0" algn="ctr">
              <a:buNone/>
            </a:pPr>
            <a:r>
              <a:rPr lang="en-US" sz="2800" dirty="0">
                <a:solidFill>
                  <a:schemeClr val="bg1"/>
                </a:solidFill>
              </a:rPr>
              <a:t>But - (Jer 17:9)</a:t>
            </a:r>
          </a:p>
          <a:p>
            <a:pPr marL="0" indent="0" algn="ctr">
              <a:buNone/>
            </a:pPr>
            <a:r>
              <a:rPr lang="en-US" sz="2800" dirty="0">
                <a:solidFill>
                  <a:srgbClr val="8EFA00"/>
                </a:solidFill>
              </a:rPr>
              <a:t>It eliminates any basis for justice</a:t>
            </a:r>
          </a:p>
          <a:p>
            <a:pPr marL="0" indent="0" algn="ctr">
              <a:buNone/>
            </a:pPr>
            <a:endParaRPr lang="en-US" sz="2800" i="1" dirty="0">
              <a:solidFill>
                <a:schemeClr val="bg1"/>
              </a:solidFill>
            </a:endParaRPr>
          </a:p>
        </p:txBody>
      </p:sp>
      <p:sp>
        <p:nvSpPr>
          <p:cNvPr id="4" name="TextBox 3">
            <a:extLst>
              <a:ext uri="{FF2B5EF4-FFF2-40B4-BE49-F238E27FC236}">
                <a16:creationId xmlns:a16="http://schemas.microsoft.com/office/drawing/2014/main" id="{DCDFE442-F73B-9085-1A73-839952368FDC}"/>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14:1-2</a:t>
            </a:r>
          </a:p>
        </p:txBody>
      </p:sp>
    </p:spTree>
    <p:extLst>
      <p:ext uri="{BB962C8B-B14F-4D97-AF65-F5344CB8AC3E}">
        <p14:creationId xmlns:p14="http://schemas.microsoft.com/office/powerpoint/2010/main" val="2115450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31313"/>
        </a:solidFill>
        <a:effectLst/>
      </p:bgPr>
    </p:bg>
    <p:spTree>
      <p:nvGrpSpPr>
        <p:cNvPr id="1" name="">
          <a:extLst>
            <a:ext uri="{FF2B5EF4-FFF2-40B4-BE49-F238E27FC236}">
              <a16:creationId xmlns:a16="http://schemas.microsoft.com/office/drawing/2014/main" id="{C20A681E-BF29-3098-3FFD-F2C32C31B57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28EB92-9A99-7953-5B86-7D7733C2AD36}"/>
              </a:ext>
            </a:extLst>
          </p:cNvPr>
          <p:cNvSpPr>
            <a:spLocks noGrp="1"/>
          </p:cNvSpPr>
          <p:nvPr>
            <p:ph idx="1"/>
          </p:nvPr>
        </p:nvSpPr>
        <p:spPr>
          <a:xfrm>
            <a:off x="605481" y="701121"/>
            <a:ext cx="10985157" cy="4834705"/>
          </a:xfrm>
          <a:solidFill>
            <a:srgbClr val="4A9AD6"/>
          </a:solidFill>
          <a:ln w="57150">
            <a:solidFill>
              <a:schemeClr val="bg1"/>
            </a:solidFill>
          </a:ln>
        </p:spPr>
        <p:txBody>
          <a:bodyPr>
            <a:normAutofit/>
          </a:bodyPr>
          <a:lstStyle/>
          <a:p>
            <a:pPr marL="0" indent="0" algn="ctr">
              <a:buNone/>
            </a:pPr>
            <a:endParaRPr lang="en-US" sz="1050" b="1" dirty="0">
              <a:solidFill>
                <a:schemeClr val="bg1"/>
              </a:solidFill>
            </a:endParaRPr>
          </a:p>
          <a:p>
            <a:pPr marL="0" indent="0" algn="ctr">
              <a:buNone/>
            </a:pPr>
            <a:endParaRPr lang="en-US" sz="1050" b="1" dirty="0">
              <a:solidFill>
                <a:schemeClr val="bg1"/>
              </a:solidFill>
            </a:endParaRPr>
          </a:p>
          <a:p>
            <a:pPr marL="0" indent="0" algn="ctr">
              <a:buNone/>
            </a:pPr>
            <a:r>
              <a:rPr lang="en-US" sz="2800" dirty="0">
                <a:solidFill>
                  <a:schemeClr val="bg1"/>
                </a:solidFill>
              </a:rPr>
              <a:t>Covenant Compromise: Intermarriage often led to spiritual corruption (cf. </a:t>
            </a:r>
            <a:r>
              <a:rPr lang="en-US" sz="2800" dirty="0" err="1">
                <a:solidFill>
                  <a:schemeClr val="bg1"/>
                </a:solidFill>
              </a:rPr>
              <a:t>Deut</a:t>
            </a:r>
            <a:r>
              <a:rPr lang="en-US" sz="2800" dirty="0">
                <a:solidFill>
                  <a:schemeClr val="bg1"/>
                </a:solidFill>
              </a:rPr>
              <a:t> 7:3–4). </a:t>
            </a:r>
          </a:p>
          <a:p>
            <a:pPr marL="0" indent="0" algn="ctr">
              <a:buNone/>
            </a:pPr>
            <a:endParaRPr lang="en-US" sz="1050" i="1" dirty="0">
              <a:solidFill>
                <a:schemeClr val="bg1"/>
              </a:solidFill>
            </a:endParaRPr>
          </a:p>
          <a:p>
            <a:pPr marL="0" indent="0" algn="ctr">
              <a:buNone/>
            </a:pPr>
            <a:r>
              <a:rPr lang="en-US" sz="2800" i="1" dirty="0">
                <a:solidFill>
                  <a:schemeClr val="bg1"/>
                </a:solidFill>
              </a:rPr>
              <a:t>Do not be unequally yoked together with unbelievers.</a:t>
            </a:r>
          </a:p>
          <a:p>
            <a:pPr marL="0" indent="0" algn="ctr">
              <a:buNone/>
            </a:pPr>
            <a:r>
              <a:rPr lang="en-US" sz="2800" i="1" dirty="0">
                <a:solidFill>
                  <a:schemeClr val="bg1"/>
                </a:solidFill>
              </a:rPr>
              <a:t>2Co 6:14-15</a:t>
            </a:r>
          </a:p>
          <a:p>
            <a:pPr marL="0" indent="0" algn="ctr">
              <a:buNone/>
            </a:pPr>
            <a:endParaRPr lang="en-US" sz="1050" i="1" dirty="0">
              <a:solidFill>
                <a:schemeClr val="bg1"/>
              </a:solidFill>
            </a:endParaRPr>
          </a:p>
          <a:p>
            <a:pPr marL="0" indent="0" algn="ctr">
              <a:buNone/>
            </a:pPr>
            <a:r>
              <a:rPr lang="en-US" sz="2800" i="1" dirty="0">
                <a:solidFill>
                  <a:srgbClr val="8EFA00"/>
                </a:solidFill>
              </a:rPr>
              <a:t>Be in the world, but not of the world. </a:t>
            </a:r>
          </a:p>
        </p:txBody>
      </p:sp>
      <p:sp>
        <p:nvSpPr>
          <p:cNvPr id="4" name="TextBox 3">
            <a:extLst>
              <a:ext uri="{FF2B5EF4-FFF2-40B4-BE49-F238E27FC236}">
                <a16:creationId xmlns:a16="http://schemas.microsoft.com/office/drawing/2014/main" id="{C760A101-A3D9-8E58-773C-F863B37C2B1D}"/>
              </a:ext>
            </a:extLst>
          </p:cNvPr>
          <p:cNvSpPr txBox="1"/>
          <p:nvPr/>
        </p:nvSpPr>
        <p:spPr>
          <a:xfrm>
            <a:off x="3371335" y="5779998"/>
            <a:ext cx="5449330" cy="523220"/>
          </a:xfrm>
          <a:prstGeom prst="rect">
            <a:avLst/>
          </a:prstGeom>
          <a:solidFill>
            <a:schemeClr val="tx1"/>
          </a:solidFill>
          <a:ln>
            <a:solidFill>
              <a:srgbClr val="131313"/>
            </a:solidFill>
          </a:ln>
        </p:spPr>
        <p:txBody>
          <a:bodyPr wrap="square" rtlCol="0">
            <a:spAutoFit/>
          </a:bodyPr>
          <a:lstStyle/>
          <a:p>
            <a:pPr algn="ctr"/>
            <a:r>
              <a:rPr lang="en-US" sz="2800" dirty="0">
                <a:solidFill>
                  <a:schemeClr val="bg1"/>
                </a:solidFill>
              </a:rPr>
              <a:t>Judges 14:3</a:t>
            </a:r>
          </a:p>
        </p:txBody>
      </p:sp>
    </p:spTree>
    <p:extLst>
      <p:ext uri="{BB962C8B-B14F-4D97-AF65-F5344CB8AC3E}">
        <p14:creationId xmlns:p14="http://schemas.microsoft.com/office/powerpoint/2010/main" val="3752261480"/>
      </p:ext>
    </p:extLst>
  </p:cSld>
  <p:clrMapOvr>
    <a:masterClrMapping/>
  </p:clrMapOvr>
</p:sld>
</file>

<file path=ppt/theme/theme1.xml><?xml version="1.0" encoding="utf-8"?>
<a:theme xmlns:a="http://schemas.openxmlformats.org/drawingml/2006/main" name="Dune">
  <a:themeElements>
    <a:clrScheme name="Dune">
      <a:dk1>
        <a:srgbClr val="131313"/>
      </a:dk1>
      <a:lt1>
        <a:sysClr val="window" lastClr="FFFFFF"/>
      </a:lt1>
      <a:dk2>
        <a:srgbClr val="203430"/>
      </a:dk2>
      <a:lt2>
        <a:srgbClr val="F0EDE6"/>
      </a:lt2>
      <a:accent1>
        <a:srgbClr val="A57361"/>
      </a:accent1>
      <a:accent2>
        <a:srgbClr val="CD9979"/>
      </a:accent2>
      <a:accent3>
        <a:srgbClr val="4E6C67"/>
      </a:accent3>
      <a:accent4>
        <a:srgbClr val="BA958C"/>
      </a:accent4>
      <a:accent5>
        <a:srgbClr val="A08C60"/>
      </a:accent5>
      <a:accent6>
        <a:srgbClr val="956969"/>
      </a:accent6>
      <a:hlink>
        <a:srgbClr val="B0685E"/>
      </a:hlink>
      <a:folHlink>
        <a:srgbClr val="5E827E"/>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une" id="{826328CA-5F67-4711-B85D-145ABD90F0C2}" vid="{19057A55-7D5A-4630-9E53-CA5ED6447771}"/>
    </a:ext>
  </a:extLst>
</a:theme>
</file>

<file path=docProps/app.xml><?xml version="1.0" encoding="utf-8"?>
<Properties xmlns="http://schemas.openxmlformats.org/officeDocument/2006/extended-properties" xmlns:vt="http://schemas.openxmlformats.org/officeDocument/2006/docPropsVTypes">
  <TotalTime>363</TotalTime>
  <Words>830</Words>
  <Application>Microsoft Macintosh PowerPoint</Application>
  <PresentationFormat>Widescreen</PresentationFormat>
  <Paragraphs>164</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Ink Free</vt:lpstr>
      <vt:lpstr>Neue Haas Grotesk Text Pro</vt:lpstr>
      <vt:lpstr>Dune</vt:lpstr>
      <vt:lpstr>The Birth of Samson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Character of Samson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Dennis Templeton</dc:creator>
  <cp:lastModifiedBy>Dennis Templeton</cp:lastModifiedBy>
  <cp:revision>4</cp:revision>
  <dcterms:created xsi:type="dcterms:W3CDTF">2026-01-28T21:26:42Z</dcterms:created>
  <dcterms:modified xsi:type="dcterms:W3CDTF">2026-02-11T22:11:50Z</dcterms:modified>
</cp:coreProperties>
</file>